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01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DC6A-ACC5-4CCC-B3D9-4A63BADD5DA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AB61-0AB2-4275-A566-6F02405A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9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C3B0-649E-49AB-8377-9C94EA70A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SCIENCE PROJECTS 31/03/22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56B53-0FAD-4E27-A833-4433B8B81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Onyekonwu Chizuroke</a:t>
            </a:r>
          </a:p>
        </p:txBody>
      </p:sp>
    </p:spTree>
    <p:extLst>
      <p:ext uri="{BB962C8B-B14F-4D97-AF65-F5344CB8AC3E}">
        <p14:creationId xmlns:p14="http://schemas.microsoft.com/office/powerpoint/2010/main" val="44541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9509-9A02-4ABF-AD53-1C0EC838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PROJECT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E087-67D7-4808-AF80-DAE1E8E6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INPUT starting position i.e. (0,0) facing east</a:t>
            </a:r>
          </a:p>
          <a:p>
            <a:pPr marL="0" indent="0">
              <a:buNone/>
            </a:pPr>
            <a:r>
              <a:rPr lang="en-US" dirty="0"/>
              <a:t>SET the boy at start pos.</a:t>
            </a:r>
          </a:p>
          <a:p>
            <a:pPr marL="0" indent="0">
              <a:buNone/>
            </a:pPr>
            <a:r>
              <a:rPr lang="en-US" dirty="0"/>
              <a:t>SET the boy to face south</a:t>
            </a:r>
          </a:p>
          <a:p>
            <a:pPr marL="0" indent="0">
              <a:buNone/>
            </a:pPr>
            <a:r>
              <a:rPr lang="en-US" dirty="0"/>
              <a:t>MOVE 2 steps towards the direction he is facing</a:t>
            </a:r>
          </a:p>
          <a:p>
            <a:pPr marL="0" indent="0">
              <a:buNone/>
            </a:pPr>
            <a:r>
              <a:rPr lang="en-US" dirty="0"/>
              <a:t>GIVE flower to the girl at that position </a:t>
            </a:r>
          </a:p>
          <a:p>
            <a:pPr marL="0" indent="0">
              <a:buNone/>
            </a:pPr>
            <a:r>
              <a:rPr lang="en-US" dirty="0"/>
              <a:t>SET the girl to  face east</a:t>
            </a:r>
          </a:p>
          <a:p>
            <a:pPr marL="0" indent="0">
              <a:buNone/>
            </a:pPr>
            <a:r>
              <a:rPr lang="en-US" dirty="0"/>
              <a:t>MOVE 3 steps towards the direction she is facing</a:t>
            </a:r>
          </a:p>
          <a:p>
            <a:pPr marL="0" indent="0">
              <a:buNone/>
            </a:pPr>
            <a:r>
              <a:rPr lang="en-US" dirty="0"/>
              <a:t>PLANT flower inside vase at that position </a:t>
            </a:r>
          </a:p>
          <a:p>
            <a:pPr marL="0" indent="0">
              <a:buNone/>
            </a:pPr>
            <a:r>
              <a:rPr lang="en-US" dirty="0"/>
              <a:t>MOVE 2 steps south while facing her current direction </a:t>
            </a:r>
          </a:p>
        </p:txBody>
      </p:sp>
    </p:spTree>
    <p:extLst>
      <p:ext uri="{BB962C8B-B14F-4D97-AF65-F5344CB8AC3E}">
        <p14:creationId xmlns:p14="http://schemas.microsoft.com/office/powerpoint/2010/main" val="32333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D398-EFAF-4DCA-9EA3-528D72DA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0"/>
            <a:ext cx="3995530" cy="5671930"/>
          </a:xfrm>
        </p:spPr>
        <p:txBody>
          <a:bodyPr/>
          <a:lstStyle/>
          <a:p>
            <a:r>
              <a:rPr lang="en-US" dirty="0"/>
              <a:t>FLOWCHART FOR PROJECT 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187A7-7891-4E16-B4EE-42B919409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9" y="1"/>
            <a:ext cx="4929808" cy="6858000"/>
          </a:xfrm>
        </p:spPr>
      </p:pic>
    </p:spTree>
    <p:extLst>
      <p:ext uri="{BB962C8B-B14F-4D97-AF65-F5344CB8AC3E}">
        <p14:creationId xmlns:p14="http://schemas.microsoft.com/office/powerpoint/2010/main" val="85699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5AA0-1B29-4D4D-BF69-D9874E6C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031F-4AB6-4F6F-91FA-24A470BF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INPUT starting position which is (0,0) facing east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Aminat</a:t>
            </a:r>
            <a:r>
              <a:rPr lang="en-US" dirty="0"/>
              <a:t> at starting position</a:t>
            </a:r>
          </a:p>
          <a:p>
            <a:pPr marL="0" indent="0">
              <a:buNone/>
            </a:pPr>
            <a:r>
              <a:rPr lang="en-US" dirty="0"/>
              <a:t>MOVE 3 steps towards the direction she is facing</a:t>
            </a:r>
          </a:p>
          <a:p>
            <a:pPr marL="0" indent="0">
              <a:buNone/>
            </a:pPr>
            <a:r>
              <a:rPr lang="en-US" dirty="0"/>
              <a:t>PICK the flower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Aminat</a:t>
            </a:r>
            <a:r>
              <a:rPr lang="en-US" dirty="0"/>
              <a:t> to face South</a:t>
            </a:r>
          </a:p>
          <a:p>
            <a:pPr marL="0" indent="0">
              <a:buNone/>
            </a:pPr>
            <a:r>
              <a:rPr lang="en-US" dirty="0"/>
              <a:t>MOVE 2 steps towards the direction she is facing</a:t>
            </a:r>
          </a:p>
          <a:p>
            <a:pPr marL="0" indent="0">
              <a:buNone/>
            </a:pPr>
            <a:r>
              <a:rPr lang="en-US" dirty="0"/>
              <a:t>PLANT flower at current location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Aminat</a:t>
            </a:r>
            <a:r>
              <a:rPr lang="en-US" dirty="0"/>
              <a:t> to face East once again</a:t>
            </a:r>
          </a:p>
          <a:p>
            <a:pPr marL="0" indent="0">
              <a:buNone/>
            </a:pPr>
            <a:r>
              <a:rPr lang="en-US" dirty="0"/>
              <a:t>MOVE 1 step towards the direction she is facing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A43E-5A15-463A-A9D6-184B3381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0" y="628650"/>
            <a:ext cx="3238500" cy="5686424"/>
          </a:xfrm>
        </p:spPr>
        <p:txBody>
          <a:bodyPr/>
          <a:lstStyle/>
          <a:p>
            <a:r>
              <a:rPr lang="en-US" dirty="0"/>
              <a:t>FLOWCHART FOR PROJECT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7A79C-AD57-4E31-8E23-03DFD1D4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80" y="0"/>
            <a:ext cx="5709577" cy="6858000"/>
          </a:xfrm>
        </p:spPr>
      </p:pic>
    </p:spTree>
    <p:extLst>
      <p:ext uri="{BB962C8B-B14F-4D97-AF65-F5344CB8AC3E}">
        <p14:creationId xmlns:p14="http://schemas.microsoft.com/office/powerpoint/2010/main" val="40753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1A27-8A0D-4B1B-A03F-8EC847B5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PROJECT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9CA0-0E18-434E-B60C-01F17F39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emp = names of  employees</a:t>
            </a:r>
          </a:p>
          <a:p>
            <a:pPr marL="0" indent="0">
              <a:buNone/>
            </a:pPr>
            <a:r>
              <a:rPr lang="en-US" dirty="0"/>
              <a:t>INPUT user = name of user</a:t>
            </a:r>
          </a:p>
          <a:p>
            <a:pPr marL="0" indent="0">
              <a:buNone/>
            </a:pPr>
            <a:r>
              <a:rPr lang="en-US" dirty="0"/>
              <a:t>IF user in emp,</a:t>
            </a:r>
          </a:p>
          <a:p>
            <a:pPr marL="0" indent="0">
              <a:buNone/>
            </a:pPr>
            <a:r>
              <a:rPr lang="en-US" dirty="0"/>
              <a:t>      PRINT welcome back to Jane’s express delivery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  PRINT please take your leave.</a:t>
            </a:r>
          </a:p>
        </p:txBody>
      </p:sp>
    </p:spTree>
    <p:extLst>
      <p:ext uri="{BB962C8B-B14F-4D97-AF65-F5344CB8AC3E}">
        <p14:creationId xmlns:p14="http://schemas.microsoft.com/office/powerpoint/2010/main" val="146574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26EE-E9F2-4776-BCD5-E2327566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4562"/>
            <a:ext cx="4029075" cy="1846619"/>
          </a:xfrm>
        </p:spPr>
        <p:txBody>
          <a:bodyPr/>
          <a:lstStyle/>
          <a:p>
            <a:r>
              <a:rPr lang="en-US" dirty="0"/>
              <a:t>FLOWCHART FOR PROJECT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22C81-6DB0-4FB7-A7DF-5B71F5BBD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4" y="0"/>
            <a:ext cx="5324476" cy="6858000"/>
          </a:xfrm>
        </p:spPr>
      </p:pic>
    </p:spTree>
    <p:extLst>
      <p:ext uri="{BB962C8B-B14F-4D97-AF65-F5344CB8AC3E}">
        <p14:creationId xmlns:p14="http://schemas.microsoft.com/office/powerpoint/2010/main" val="27975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FABD-C3AB-4CDC-9771-8B7AB1EE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PROJECT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3D3F-637A-4E87-86F3-060E0743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INPUT weight = weight of package</a:t>
            </a:r>
          </a:p>
          <a:p>
            <a:pPr marL="0" indent="0">
              <a:buNone/>
            </a:pPr>
            <a:r>
              <a:rPr lang="en-US" dirty="0"/>
              <a:t>INPUT address = delivery address</a:t>
            </a:r>
          </a:p>
          <a:p>
            <a:pPr marL="0" indent="0">
              <a:buNone/>
            </a:pPr>
            <a:r>
              <a:rPr lang="en-US" dirty="0"/>
              <a:t>IF weight is &gt; or = 10kg and address is PAU,</a:t>
            </a:r>
          </a:p>
          <a:p>
            <a:pPr marL="0" indent="0">
              <a:buNone/>
            </a:pPr>
            <a:r>
              <a:rPr lang="en-US" dirty="0"/>
              <a:t>       PRINT delivery charge is #2000</a:t>
            </a:r>
          </a:p>
          <a:p>
            <a:pPr marL="0" indent="0">
              <a:buNone/>
            </a:pPr>
            <a:r>
              <a:rPr lang="en-US" dirty="0"/>
              <a:t>ELIF weight &lt; 10kg and address is PAU,</a:t>
            </a:r>
          </a:p>
          <a:p>
            <a:pPr marL="0" indent="0">
              <a:buNone/>
            </a:pPr>
            <a:r>
              <a:rPr lang="en-US" dirty="0"/>
              <a:t>       PRINT delivery charge is #1500</a:t>
            </a:r>
          </a:p>
          <a:p>
            <a:pPr marL="0" indent="0">
              <a:buNone/>
            </a:pPr>
            <a:r>
              <a:rPr lang="en-US" dirty="0"/>
              <a:t>ELIF weight &gt; or = 10kg and address is </a:t>
            </a:r>
            <a:r>
              <a:rPr lang="en-US" dirty="0" err="1"/>
              <a:t>Epe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PRINT delivery charge is #5000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PRINT delivery charge is #4000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0263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CED4-9E3B-4B02-9890-9F711296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" y="609600"/>
            <a:ext cx="3558210" cy="5334000"/>
          </a:xfrm>
        </p:spPr>
        <p:txBody>
          <a:bodyPr/>
          <a:lstStyle/>
          <a:p>
            <a:r>
              <a:rPr lang="en-US" dirty="0"/>
              <a:t>FLOWCHART FOR PROJECT III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F4086-4EC2-46F0-9E17-825593D6E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35" y="0"/>
            <a:ext cx="4890052" cy="6858000"/>
          </a:xfrm>
        </p:spPr>
      </p:pic>
    </p:spTree>
    <p:extLst>
      <p:ext uri="{BB962C8B-B14F-4D97-AF65-F5344CB8AC3E}">
        <p14:creationId xmlns:p14="http://schemas.microsoft.com/office/powerpoint/2010/main" val="145458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4CE4-0AD4-45FA-B644-54C0558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PROJECT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72E-2B01-41CA-A685-348DC1BF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INPUT name of individual </a:t>
            </a:r>
          </a:p>
          <a:p>
            <a:pPr marL="0" indent="0">
              <a:buNone/>
            </a:pPr>
            <a:r>
              <a:rPr lang="en-US" dirty="0"/>
              <a:t>INPUT JS = score in jamb</a:t>
            </a:r>
          </a:p>
          <a:p>
            <a:pPr marL="0" indent="0">
              <a:buNone/>
            </a:pPr>
            <a:r>
              <a:rPr lang="en-US" dirty="0"/>
              <a:t>INPUT subjects = Mathematics, Physics, Computer Science, Data processing, English language</a:t>
            </a:r>
          </a:p>
          <a:p>
            <a:pPr marL="0" indent="0">
              <a:buNone/>
            </a:pPr>
            <a:r>
              <a:rPr lang="en-US" dirty="0"/>
              <a:t>INPUT grades = A, B, C</a:t>
            </a:r>
          </a:p>
          <a:p>
            <a:pPr marL="0" indent="0">
              <a:buNone/>
            </a:pPr>
            <a:r>
              <a:rPr lang="en-US" dirty="0"/>
              <a:t>INPUT int = interview result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js</a:t>
            </a:r>
            <a:r>
              <a:rPr lang="en-US" dirty="0"/>
              <a:t> &gt; or = 230, and subjects = grades and int = pass,</a:t>
            </a:r>
          </a:p>
          <a:p>
            <a:pPr marL="0" indent="0">
              <a:buNone/>
            </a:pPr>
            <a:r>
              <a:rPr lang="en-US" dirty="0"/>
              <a:t>       PRINT congrats, you have been offered admission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        PRINT your admission has been declined</a:t>
            </a:r>
          </a:p>
        </p:txBody>
      </p:sp>
    </p:spTree>
    <p:extLst>
      <p:ext uri="{BB962C8B-B14F-4D97-AF65-F5344CB8AC3E}">
        <p14:creationId xmlns:p14="http://schemas.microsoft.com/office/powerpoint/2010/main" val="427612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DFEB-3917-4A4B-AD73-EAA534A7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609600"/>
            <a:ext cx="3150705" cy="5771322"/>
          </a:xfrm>
        </p:spPr>
        <p:txBody>
          <a:bodyPr/>
          <a:lstStyle/>
          <a:p>
            <a:r>
              <a:rPr lang="en-US" dirty="0"/>
              <a:t>FLOWCHART FOR PROJECT IV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DA2AA-A006-45AB-94D2-E628076C0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33" y="0"/>
            <a:ext cx="5408547" cy="6858000"/>
          </a:xfrm>
        </p:spPr>
      </p:pic>
    </p:spTree>
    <p:extLst>
      <p:ext uri="{BB962C8B-B14F-4D97-AF65-F5344CB8AC3E}">
        <p14:creationId xmlns:p14="http://schemas.microsoft.com/office/powerpoint/2010/main" val="366663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339</TotalTime>
  <Words>358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COMPUTER SCIENCE PROJECTS 31/03/22</vt:lpstr>
      <vt:lpstr>Pseudocode for project 1</vt:lpstr>
      <vt:lpstr>FLOWCHART FOR PROJECT 1</vt:lpstr>
      <vt:lpstr>PSEUDOCODE FOR PROJECT II</vt:lpstr>
      <vt:lpstr>FLOWCHART FOR PROJECT II</vt:lpstr>
      <vt:lpstr>PSEUDOCODE FOR PROJECT III</vt:lpstr>
      <vt:lpstr>FLOWCHART FOR PROJECT III</vt:lpstr>
      <vt:lpstr>PSEUDOCODE FOR PROJECT IV</vt:lpstr>
      <vt:lpstr>FLOWCHART FOR PROJECT IV</vt:lpstr>
      <vt:lpstr>PSEUDOCODE FOR PROJECT V</vt:lpstr>
      <vt:lpstr>FLOWCHART FOR PROJECT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PROJECTS 31/03/22</dc:title>
  <dc:creator>chizuroke onyekonwu</dc:creator>
  <cp:lastModifiedBy>chizuroke onyekonwu</cp:lastModifiedBy>
  <cp:revision>13</cp:revision>
  <dcterms:created xsi:type="dcterms:W3CDTF">2022-03-31T14:24:31Z</dcterms:created>
  <dcterms:modified xsi:type="dcterms:W3CDTF">2022-04-02T11:23:58Z</dcterms:modified>
</cp:coreProperties>
</file>