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73" r:id="rId14"/>
    <p:sldId id="274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87" autoAdjust="0"/>
  </p:normalViewPr>
  <p:slideViewPr>
    <p:cSldViewPr snapToGrid="0">
      <p:cViewPr varScale="1">
        <p:scale>
          <a:sx n="42" d="100"/>
          <a:sy n="42" d="100"/>
        </p:scale>
        <p:origin x="21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430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 im Unterrichtsfach Anwendungsentwicklung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11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Singelplayer</a:t>
            </a:r>
            <a:r>
              <a:rPr lang="de-DE" dirty="0" smtClean="0"/>
              <a:t> gegen eine KI</a:t>
            </a:r>
          </a:p>
          <a:p>
            <a:endParaRPr lang="de-DE" dirty="0" smtClean="0"/>
          </a:p>
          <a:p>
            <a:r>
              <a:rPr lang="de-DE" dirty="0" smtClean="0"/>
              <a:t>Multiplayer</a:t>
            </a:r>
            <a:r>
              <a:rPr lang="de-DE" baseline="0" dirty="0" smtClean="0"/>
              <a:t> Online über einen Webserver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59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Viergewinnt kann nicht über das Internet gespielt werden, da es ein Klassisches tischspiel ist.</a:t>
            </a:r>
          </a:p>
          <a:p>
            <a:endParaRPr lang="de-DE" dirty="0" smtClean="0"/>
          </a:p>
          <a:p>
            <a:r>
              <a:rPr lang="de-DE" dirty="0" smtClean="0"/>
              <a:t>Ortsgebunden</a:t>
            </a:r>
          </a:p>
          <a:p>
            <a:endParaRPr lang="de-DE" dirty="0" smtClean="0"/>
          </a:p>
          <a:p>
            <a:r>
              <a:rPr lang="de-DE" dirty="0" smtClean="0"/>
              <a:t>Spiel auf Handy nicht möglich, Auf den Berufsschule Android Handys ist kein 4 gewinnt.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40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Viergewinnt soll auf Android Handys spielbar sein, nach den Originalen Regeln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Spiel gegen KI nur eine </a:t>
            </a:r>
            <a:r>
              <a:rPr lang="de-DE" dirty="0" err="1" smtClean="0"/>
              <a:t>Schwirigkeitsstufe</a:t>
            </a: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MySQL speichert die</a:t>
            </a:r>
            <a:r>
              <a:rPr lang="de-DE" baseline="0" dirty="0" smtClean="0"/>
              <a:t> Multiplayer sowie User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Passwort wird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PhP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</a:t>
            </a:r>
            <a:r>
              <a:rPr lang="de-DE" baseline="0" dirty="0" smtClean="0"/>
              <a:t> verschlüsselt</a:t>
            </a: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Multiplayer: Online sowie </a:t>
            </a:r>
            <a:r>
              <a:rPr lang="de-DE" dirty="0" err="1" smtClean="0"/>
              <a:t>Local</a:t>
            </a:r>
            <a:r>
              <a:rPr lang="de-DE" dirty="0" smtClean="0"/>
              <a:t>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Online Multiplayer mit Statistiken </a:t>
            </a:r>
          </a:p>
        </p:txBody>
      </p:sp>
    </p:spTree>
    <p:extLst>
      <p:ext uri="{BB962C8B-B14F-4D97-AF65-F5344CB8AC3E}">
        <p14:creationId xmlns:p14="http://schemas.microsoft.com/office/powerpoint/2010/main" val="108261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Installation und Konfiguration der benötigten Software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Planung / Erstellung eines Konzepts 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Grundlegende Funktion der App implementieren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Server Bereitstellung und Installation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auf einem Gerät realisieren (</a:t>
            </a:r>
            <a:r>
              <a:rPr lang="de-DE" sz="2200" b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Hotseat</a:t>
            </a:r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über mehrere Geräte – Android / Java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über mehrere Geräte – PHP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Singleplayer gegen einen Computer Gegner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Tests und Qualitätssicherung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Rückgemeldete Fehler ausbauen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Projektdokumentation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47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Layout nur</a:t>
            </a:r>
            <a:r>
              <a:rPr lang="de-DE" baseline="0" dirty="0" smtClean="0"/>
              <a:t> grob implementiert.</a:t>
            </a:r>
          </a:p>
          <a:p>
            <a:r>
              <a:rPr lang="de-DE" dirty="0" smtClean="0"/>
              <a:t>Gründe: zeitliche Begrenzung, Priorität niedrig gesetzt</a:t>
            </a:r>
          </a:p>
          <a:p>
            <a:r>
              <a:rPr lang="de-DE" dirty="0" smtClean="0"/>
              <a:t>leichtverständlich, schlichtes Grundgerüst </a:t>
            </a:r>
          </a:p>
          <a:p>
            <a:endParaRPr lang="de-DE" dirty="0" smtClean="0"/>
          </a:p>
          <a:p>
            <a:r>
              <a:rPr lang="de-DE" dirty="0" smtClean="0"/>
              <a:t>Singleplayer:</a:t>
            </a:r>
          </a:p>
          <a:p>
            <a:r>
              <a:rPr lang="de-DE" dirty="0" smtClean="0"/>
              <a:t>Computer soll realistisch reagieren</a:t>
            </a:r>
          </a:p>
          <a:p>
            <a:r>
              <a:rPr lang="de-DE" dirty="0" smtClean="0"/>
              <a:t>Computer setzt zufällig Stein bei keiner Gewinnchance </a:t>
            </a:r>
          </a:p>
          <a:p>
            <a:endParaRPr lang="de-DE" dirty="0" smtClean="0"/>
          </a:p>
          <a:p>
            <a:r>
              <a:rPr lang="de-DE" dirty="0" err="1" smtClean="0"/>
              <a:t>Hotseat</a:t>
            </a:r>
            <a:r>
              <a:rPr lang="de-DE" dirty="0" smtClean="0"/>
              <a:t>:</a:t>
            </a:r>
          </a:p>
          <a:p>
            <a:r>
              <a:rPr lang="de-DE" dirty="0" smtClean="0"/>
              <a:t>Spieler setzten abwechselnd Steine</a:t>
            </a:r>
          </a:p>
          <a:p>
            <a:r>
              <a:rPr lang="de-DE" dirty="0" smtClean="0"/>
              <a:t>Prüfung ob jemand gewonnen hat</a:t>
            </a:r>
          </a:p>
          <a:p>
            <a:r>
              <a:rPr lang="de-DE" dirty="0" smtClean="0"/>
              <a:t>andere Spielmöglichkeiten basieren auf Multiplayer (</a:t>
            </a:r>
            <a:r>
              <a:rPr lang="de-DE" dirty="0" err="1" smtClean="0"/>
              <a:t>Hotseat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Multiplayer</a:t>
            </a:r>
            <a:r>
              <a:rPr lang="de-DE" baseline="0" dirty="0" smtClean="0"/>
              <a:t> Online:</a:t>
            </a:r>
          </a:p>
          <a:p>
            <a:r>
              <a:rPr lang="de-DE" dirty="0" smtClean="0"/>
              <a:t>Spieler setzten abwechselnd Steine</a:t>
            </a:r>
          </a:p>
          <a:p>
            <a:r>
              <a:rPr lang="de-DE" dirty="0" smtClean="0"/>
              <a:t>Prüfung ob jemand gewonnen hat</a:t>
            </a:r>
          </a:p>
          <a:p>
            <a:r>
              <a:rPr lang="de-DE" dirty="0" smtClean="0"/>
              <a:t>andere Spielmöglichkeiten basieren auf Multiplayer (</a:t>
            </a:r>
            <a:r>
              <a:rPr lang="de-DE" dirty="0" err="1" smtClean="0"/>
              <a:t>Hotseat</a:t>
            </a:r>
            <a:r>
              <a:rPr lang="de-DE" dirty="0" smtClean="0"/>
              <a:t>)</a:t>
            </a:r>
          </a:p>
          <a:p>
            <a:r>
              <a:rPr lang="de-DE" dirty="0" smtClean="0"/>
              <a:t>Spielzüge in Webdatenbank speichern</a:t>
            </a:r>
          </a:p>
          <a:p>
            <a:r>
              <a:rPr lang="de-DE" dirty="0" smtClean="0"/>
              <a:t>Austausch erfolgt mit </a:t>
            </a:r>
            <a:r>
              <a:rPr lang="de-DE" dirty="0" err="1" smtClean="0"/>
              <a:t>PhP</a:t>
            </a:r>
            <a:r>
              <a:rPr lang="de-DE" dirty="0" smtClean="0"/>
              <a:t> Skripten</a:t>
            </a:r>
          </a:p>
          <a:p>
            <a:endParaRPr lang="de-DE" dirty="0" smtClean="0"/>
          </a:p>
          <a:p>
            <a:r>
              <a:rPr lang="de-DE" dirty="0" smtClean="0"/>
              <a:t>Benutzer:</a:t>
            </a:r>
          </a:p>
          <a:p>
            <a:r>
              <a:rPr lang="de-DE" dirty="0" smtClean="0"/>
              <a:t>online mit </a:t>
            </a:r>
            <a:r>
              <a:rPr lang="de-DE" dirty="0" err="1" smtClean="0"/>
              <a:t>PhP</a:t>
            </a:r>
            <a:r>
              <a:rPr lang="de-DE" dirty="0" smtClean="0"/>
              <a:t> Skript</a:t>
            </a:r>
          </a:p>
          <a:p>
            <a:r>
              <a:rPr lang="de-DE" dirty="0" smtClean="0"/>
              <a:t>Speicherung in Datenbank</a:t>
            </a:r>
          </a:p>
          <a:p>
            <a:r>
              <a:rPr lang="de-DE" dirty="0" smtClean="0"/>
              <a:t>verschlüsseltes Passwort</a:t>
            </a:r>
          </a:p>
          <a:p>
            <a:r>
              <a:rPr lang="de-DE" dirty="0" smtClean="0"/>
              <a:t>Prüfung der Anmeldung</a:t>
            </a:r>
          </a:p>
          <a:p>
            <a:r>
              <a:rPr lang="de-DE" dirty="0" smtClean="0"/>
              <a:t>Rückgabewert und Info für Anwender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85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01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Multiplayer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, online, </a:t>
            </a:r>
            <a:r>
              <a:rPr lang="de-DE" baseline="0" dirty="0" err="1" smtClean="0"/>
              <a:t>singelplayer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passwort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verschlüsselung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Layout Stellenwert</a:t>
            </a:r>
            <a:r>
              <a:rPr lang="de-DE" baseline="0" dirty="0" smtClean="0"/>
              <a:t> niedrig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aus Soll ist Vergleich ersichtlich, leichte </a:t>
            </a:r>
            <a:r>
              <a:rPr lang="de-DE" dirty="0" err="1" smtClean="0"/>
              <a:t>abweichung</a:t>
            </a:r>
            <a:r>
              <a:rPr lang="de-DE" dirty="0" smtClean="0"/>
              <a:t> vom Zeitplan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7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Übertragung sollte Verschlüsselt werden, aktuell</a:t>
            </a:r>
            <a:r>
              <a:rPr lang="de-DE" baseline="0" dirty="0" smtClean="0"/>
              <a:t> nur in </a:t>
            </a:r>
            <a:r>
              <a:rPr lang="de-DE" baseline="0" dirty="0" err="1" smtClean="0"/>
              <a:t>PhP</a:t>
            </a:r>
            <a:r>
              <a:rPr lang="de-DE" baseline="0" dirty="0" smtClean="0"/>
              <a:t> Verschlüsselt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27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406400" y="6350000"/>
            <a:ext cx="8077200" cy="1409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50520">
              <a:defRPr sz="10200"/>
            </a:pPr>
            <a:r>
              <a:rPr sz="5400" dirty="0" smtClean="0"/>
              <a:t>Andreas</a:t>
            </a:r>
            <a:r>
              <a:rPr lang="de-DE" sz="5400" dirty="0" smtClean="0"/>
              <a:t> </a:t>
            </a:r>
            <a:r>
              <a:rPr sz="5400" dirty="0" err="1" smtClean="0"/>
              <a:t>nunberger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3200" dirty="0"/>
              <a:t> </a:t>
            </a:r>
            <a:endParaRPr sz="5400" dirty="0"/>
          </a:p>
          <a:p>
            <a:pPr defTabSz="350520">
              <a:defRPr sz="10200"/>
            </a:pPr>
            <a:r>
              <a:rPr sz="5400" dirty="0"/>
              <a:t>Mario </a:t>
            </a:r>
            <a:r>
              <a:rPr sz="5400" dirty="0" err="1"/>
              <a:t>zeindlmeier</a:t>
            </a:r>
            <a:endParaRPr sz="5400" dirty="0"/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Viergewinnt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Projektdurchführung</a:t>
            </a:r>
            <a:r>
              <a:rPr sz="10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Implementierung</a:t>
            </a:r>
            <a:endParaRPr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Online Multiplayer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Projektdurchführung</a:t>
            </a:r>
            <a:r>
              <a:rPr sz="10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Qualitätssicherung 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Terminvorgaben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Programm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onvention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von Java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einhalten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Versionierung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esten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der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Implementierungsschritte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Code-Review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Soll-</a:t>
            </a:r>
            <a:r>
              <a:rPr dirty="0" err="1"/>
              <a:t>ist</a:t>
            </a:r>
            <a:r>
              <a:rPr dirty="0"/>
              <a:t>-</a:t>
            </a:r>
            <a:r>
              <a:rPr dirty="0" err="1"/>
              <a:t>Vergleich</a:t>
            </a:r>
            <a:endParaRPr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11070"/>
              </p:ext>
            </p:extLst>
          </p:nvPr>
        </p:nvGraphicFramePr>
        <p:xfrm>
          <a:off x="406400" y="2699512"/>
          <a:ext cx="12191999" cy="58742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96216"/>
                <a:gridCol w="2895792"/>
                <a:gridCol w="2899991"/>
              </a:tblGrid>
              <a:tr h="801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Arbeitsschritt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Zeitplanung</a:t>
                      </a:r>
                      <a:endParaRPr lang="de-DE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Benötigte Zeit</a:t>
                      </a:r>
                      <a:endParaRPr lang="de-DE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 anchor="ctr"/>
                </a:tc>
              </a:tr>
              <a:tr h="80136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Planung / Erstellung eines Konzepts 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3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2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94642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>
                          <a:solidFill>
                            <a:srgbClr val="F8F8F8"/>
                          </a:solidFill>
                          <a:effectLst/>
                        </a:rPr>
                        <a:t>Grundlegende Funktion der App implementieren</a:t>
                      </a:r>
                      <a:endParaRPr lang="de-DE" sz="1800" b="1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11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15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8758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>
                          <a:solidFill>
                            <a:srgbClr val="F8F8F8"/>
                          </a:solidFill>
                          <a:effectLst/>
                        </a:rPr>
                        <a:t>Server Bereitstellung und Installation</a:t>
                      </a:r>
                      <a:endParaRPr lang="de-DE" sz="1800" b="1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9711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Multiplayer über mehrere Geräte – Android / Java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11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14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67665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Singleplayer gegen </a:t>
                      </a:r>
                      <a:r>
                        <a:rPr lang="de-DE" sz="2800" dirty="0" smtClean="0">
                          <a:solidFill>
                            <a:srgbClr val="F8F8F8"/>
                          </a:solidFill>
                          <a:effectLst/>
                        </a:rPr>
                        <a:t>eine KI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>
                          <a:effectLst/>
                        </a:rPr>
                        <a:t>12 Stunden</a:t>
                      </a:r>
                      <a:endParaRPr lang="de-DE" sz="2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13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80136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Rückgemeldete Fehler ausbauen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>
                          <a:effectLst/>
                        </a:rPr>
                        <a:t>5 Stunden</a:t>
                      </a:r>
                      <a:endParaRPr lang="de-DE" sz="2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3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Fazit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Alle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Anforderungen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realisiert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Stellenwert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Abweichungen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vom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Zeitplan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reibungslos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Ausblick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Ermöglicht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Erweiterungen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verbessern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Schwierigkeitsstufen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bei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Spiel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gegen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KI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erschlüsselte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Benutzerdaten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xfrm>
            <a:off x="406400" y="688697"/>
            <a:ext cx="11176000" cy="225703"/>
          </a:xfrm>
          <a:prstGeom prst="rect">
            <a:avLst/>
          </a:prstGeom>
        </p:spPr>
        <p:txBody>
          <a:bodyPr/>
          <a:lstStyle/>
          <a:p>
            <a:r>
              <a:rPr sz="1000" spc="50" dirty="0" err="1" smtClean="0"/>
              <a:t>Projektauftrag</a:t>
            </a:r>
            <a:r>
              <a:rPr sz="1000" spc="50" dirty="0" smtClean="0"/>
              <a:t> </a:t>
            </a:r>
            <a:r>
              <a:rPr sz="1000" spc="50" dirty="0" err="1"/>
              <a:t>Projektplanung</a:t>
            </a:r>
            <a:r>
              <a:rPr sz="1000" spc="50" dirty="0"/>
              <a:t> </a:t>
            </a:r>
            <a:r>
              <a:rPr sz="1000" spc="50" dirty="0" err="1"/>
              <a:t>Projektdurchführung</a:t>
            </a:r>
            <a:r>
              <a:rPr sz="1000" spc="50" dirty="0"/>
              <a:t> </a:t>
            </a:r>
            <a:r>
              <a:rPr sz="1000" spc="50" dirty="0" err="1"/>
              <a:t>Projektabschluss</a:t>
            </a:r>
            <a:endParaRPr sz="1000" spc="50" dirty="0"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DE" dirty="0" smtClean="0"/>
              <a:t>AGENDA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Projektauftrag</a:t>
            </a: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Projektplanung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Projektdurchführung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Projektabschluss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Projektumfeld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06399" y="2749549"/>
            <a:ext cx="12192001" cy="6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Flughafen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München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GmbH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Net Solutions GmbH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Projektauftrag</a:t>
            </a:r>
            <a:endParaRPr dirty="0"/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Projekt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 AEP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Durchführung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 Android / Java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Auftraggeber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Staatl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Berufsschule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Freising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Android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Spiel-App, </a:t>
            </a: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Dokumentation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Umsetzung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0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.1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.16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- 14.02.2017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Projektziel</a:t>
            </a:r>
            <a:r>
              <a:rPr lang="de-DE" dirty="0" smtClean="0"/>
              <a:t>e</a:t>
            </a:r>
            <a:endParaRPr dirty="0"/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unktionstüchtige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Android App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 (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nline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 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egistierung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und Login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Projektabgrenzung</a:t>
            </a:r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15.12.2016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efinieren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aller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Schritte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der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Inkremente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Ende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2016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Multiplayer (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15.01.2017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01.02.2017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Multiplayer (online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Ist-zustand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Viergewinnt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ist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ein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Tischspiel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Zwei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Spieler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rtsgebunden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 auf Handy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nicht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möglich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soll-Konzept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Viergewinnt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auf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Android 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Spielen gegen KI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MySQL Databank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Anbindung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Passwort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Verschlüsselung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2.3 Vorgehensmodell 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Arbeitspackete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Projektmitglieder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efinierter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Zeitrahmen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für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Projektabschnitte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Benutzerdefiniert</PresentationFormat>
  <Paragraphs>163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 Unicode MS</vt:lpstr>
      <vt:lpstr>Avenir Next</vt:lpstr>
      <vt:lpstr>Avenir Next Medium</vt:lpstr>
      <vt:lpstr>DIN Alternate</vt:lpstr>
      <vt:lpstr>DIN Condensed</vt:lpstr>
      <vt:lpstr>Helvetica</vt:lpstr>
      <vt:lpstr>Helvetica Neue</vt:lpstr>
      <vt:lpstr>Palatino</vt:lpstr>
      <vt:lpstr>Times New Roman</vt:lpstr>
      <vt:lpstr>New_Template7</vt:lpstr>
      <vt:lpstr>Andreas nunberger   Mario zeindlmeier</vt:lpstr>
      <vt:lpstr>AGENDA</vt:lpstr>
      <vt:lpstr>Projektumfeld</vt:lpstr>
      <vt:lpstr>Projektauftrag</vt:lpstr>
      <vt:lpstr>Projektziele</vt:lpstr>
      <vt:lpstr>Projektabgrenzung</vt:lpstr>
      <vt:lpstr>Ist-zustand</vt:lpstr>
      <vt:lpstr>soll-Konzept </vt:lpstr>
      <vt:lpstr>2.3 Vorgehensmodell </vt:lpstr>
      <vt:lpstr>Implementierung</vt:lpstr>
      <vt:lpstr>Qualitätssicherung </vt:lpstr>
      <vt:lpstr>Soll-ist-Vergleich</vt:lpstr>
      <vt:lpstr>Fazit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nunberger   Mario zeindlmeier</dc:title>
  <cp:lastModifiedBy>consult</cp:lastModifiedBy>
  <cp:revision>13</cp:revision>
  <dcterms:modified xsi:type="dcterms:W3CDTF">2017-02-13T21:17:34Z</dcterms:modified>
</cp:coreProperties>
</file>