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il mohammad" userId="572d9a028db8c0a4" providerId="LiveId" clId="{41EA5250-1EE2-48EE-95F6-50B80C9400AC}"/>
    <pc:docChg chg="undo custSel modSld">
      <pc:chgData name="sohail mohammad" userId="572d9a028db8c0a4" providerId="LiveId" clId="{41EA5250-1EE2-48EE-95F6-50B80C9400AC}" dt="2023-07-15T10:10:07.163" v="27" actId="14100"/>
      <pc:docMkLst>
        <pc:docMk/>
      </pc:docMkLst>
      <pc:sldChg chg="modSp mod">
        <pc:chgData name="sohail mohammad" userId="572d9a028db8c0a4" providerId="LiveId" clId="{41EA5250-1EE2-48EE-95F6-50B80C9400AC}" dt="2023-07-15T05:56:41.716" v="2" actId="14100"/>
        <pc:sldMkLst>
          <pc:docMk/>
          <pc:sldMk cId="2510399350" sldId="258"/>
        </pc:sldMkLst>
        <pc:spChg chg="mod">
          <ac:chgData name="sohail mohammad" userId="572d9a028db8c0a4" providerId="LiveId" clId="{41EA5250-1EE2-48EE-95F6-50B80C9400AC}" dt="2023-07-15T05:56:41.716" v="2" actId="14100"/>
          <ac:spMkLst>
            <pc:docMk/>
            <pc:sldMk cId="2510399350" sldId="258"/>
            <ac:spMk id="2" creationId="{57B221CC-67F0-AF07-9105-CCF23DB7F98A}"/>
          </ac:spMkLst>
        </pc:spChg>
        <pc:spChg chg="mod">
          <ac:chgData name="sohail mohammad" userId="572d9a028db8c0a4" providerId="LiveId" clId="{41EA5250-1EE2-48EE-95F6-50B80C9400AC}" dt="2023-07-15T05:56:37.607" v="1" actId="14100"/>
          <ac:spMkLst>
            <pc:docMk/>
            <pc:sldMk cId="2510399350" sldId="258"/>
            <ac:spMk id="3" creationId="{F3340259-0137-5864-E4F4-CABB7E8269F4}"/>
          </ac:spMkLst>
        </pc:spChg>
      </pc:sldChg>
      <pc:sldChg chg="modSp mod">
        <pc:chgData name="sohail mohammad" userId="572d9a028db8c0a4" providerId="LiveId" clId="{41EA5250-1EE2-48EE-95F6-50B80C9400AC}" dt="2023-07-15T05:57:29.988" v="24" actId="20577"/>
        <pc:sldMkLst>
          <pc:docMk/>
          <pc:sldMk cId="1506248060" sldId="259"/>
        </pc:sldMkLst>
        <pc:spChg chg="mod">
          <ac:chgData name="sohail mohammad" userId="572d9a028db8c0a4" providerId="LiveId" clId="{41EA5250-1EE2-48EE-95F6-50B80C9400AC}" dt="2023-07-15T05:57:29.988" v="24" actId="20577"/>
          <ac:spMkLst>
            <pc:docMk/>
            <pc:sldMk cId="1506248060" sldId="259"/>
            <ac:spMk id="3" creationId="{51E8B6BF-BFF0-8D71-3B49-0EA490691A6F}"/>
          </ac:spMkLst>
        </pc:spChg>
      </pc:sldChg>
      <pc:sldChg chg="modSp mod">
        <pc:chgData name="sohail mohammad" userId="572d9a028db8c0a4" providerId="LiveId" clId="{41EA5250-1EE2-48EE-95F6-50B80C9400AC}" dt="2023-07-15T10:10:07.163" v="27" actId="14100"/>
        <pc:sldMkLst>
          <pc:docMk/>
          <pc:sldMk cId="2912892282" sldId="260"/>
        </pc:sldMkLst>
        <pc:spChg chg="mod">
          <ac:chgData name="sohail mohammad" userId="572d9a028db8c0a4" providerId="LiveId" clId="{41EA5250-1EE2-48EE-95F6-50B80C9400AC}" dt="2023-07-15T05:57:57.007" v="25" actId="14100"/>
          <ac:spMkLst>
            <pc:docMk/>
            <pc:sldMk cId="2912892282" sldId="260"/>
            <ac:spMk id="2" creationId="{57A0E569-913F-256B-FCA1-4CE477BBA84D}"/>
          </ac:spMkLst>
        </pc:spChg>
        <pc:spChg chg="mod">
          <ac:chgData name="sohail mohammad" userId="572d9a028db8c0a4" providerId="LiveId" clId="{41EA5250-1EE2-48EE-95F6-50B80C9400AC}" dt="2023-07-15T10:10:07.163" v="27" actId="14100"/>
          <ac:spMkLst>
            <pc:docMk/>
            <pc:sldMk cId="2912892282" sldId="260"/>
            <ac:spMk id="3" creationId="{A9B40D63-39BD-6413-9D65-BF06BE420EC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goodfreephotos.com/food/basket-of-fruits-and-vegetables.jpg.ph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66A5-EBE5-5D93-EF4C-C952C667D1A8}"/>
              </a:ext>
            </a:extLst>
          </p:cNvPr>
          <p:cNvSpPr>
            <a:spLocks noGrp="1"/>
          </p:cNvSpPr>
          <p:nvPr>
            <p:ph type="ctrTitle"/>
          </p:nvPr>
        </p:nvSpPr>
        <p:spPr/>
        <p:txBody>
          <a:bodyPr>
            <a:normAutofit/>
          </a:bodyPr>
          <a:lstStyle/>
          <a:p>
            <a:r>
              <a:rPr lang="en-US" sz="5400" dirty="0">
                <a:latin typeface="Tnr"/>
              </a:rPr>
              <a:t>Fresh detect</a:t>
            </a:r>
            <a:endParaRPr lang="en-IN" sz="5400" dirty="0">
              <a:latin typeface="Tnr"/>
            </a:endParaRPr>
          </a:p>
        </p:txBody>
      </p:sp>
      <p:sp>
        <p:nvSpPr>
          <p:cNvPr id="3" name="Subtitle 2">
            <a:extLst>
              <a:ext uri="{FF2B5EF4-FFF2-40B4-BE49-F238E27FC236}">
                <a16:creationId xmlns:a16="http://schemas.microsoft.com/office/drawing/2014/main" id="{53D1A0AF-E985-4C55-E9D8-1BF712E2B2BA}"/>
              </a:ext>
            </a:extLst>
          </p:cNvPr>
          <p:cNvSpPr>
            <a:spLocks noGrp="1"/>
          </p:cNvSpPr>
          <p:nvPr>
            <p:ph type="subTitle" idx="1"/>
          </p:nvPr>
        </p:nvSpPr>
        <p:spPr/>
        <p:txBody>
          <a:bodyPr>
            <a:normAutofit/>
          </a:bodyPr>
          <a:lstStyle/>
          <a:p>
            <a:r>
              <a:rPr lang="en-US" sz="3600" dirty="0">
                <a:latin typeface="Tnr"/>
              </a:rPr>
              <a:t>Ensuring quality and safety</a:t>
            </a:r>
            <a:endParaRPr lang="en-IN" sz="3600" dirty="0">
              <a:latin typeface="Tnr"/>
            </a:endParaRPr>
          </a:p>
        </p:txBody>
      </p:sp>
    </p:spTree>
    <p:extLst>
      <p:ext uri="{BB962C8B-B14F-4D97-AF65-F5344CB8AC3E}">
        <p14:creationId xmlns:p14="http://schemas.microsoft.com/office/powerpoint/2010/main" val="130516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D931-ED39-9C00-25FA-9B5A31A5ADB7}"/>
              </a:ext>
            </a:extLst>
          </p:cNvPr>
          <p:cNvSpPr>
            <a:spLocks noGrp="1"/>
          </p:cNvSpPr>
          <p:nvPr>
            <p:ph type="title"/>
          </p:nvPr>
        </p:nvSpPr>
        <p:spPr>
          <a:xfrm>
            <a:off x="4955458" y="639097"/>
            <a:ext cx="6593075" cy="1612490"/>
          </a:xfrm>
        </p:spPr>
        <p:txBody>
          <a:bodyPr>
            <a:normAutofit/>
          </a:bodyPr>
          <a:lstStyle/>
          <a:p>
            <a:r>
              <a:rPr lang="en-US" dirty="0"/>
              <a:t>introduction</a:t>
            </a:r>
            <a:endParaRPr lang="en-IN" dirty="0"/>
          </a:p>
        </p:txBody>
      </p:sp>
      <p:pic>
        <p:nvPicPr>
          <p:cNvPr id="5" name="Picture 4">
            <a:extLst>
              <a:ext uri="{FF2B5EF4-FFF2-40B4-BE49-F238E27FC236}">
                <a16:creationId xmlns:a16="http://schemas.microsoft.com/office/drawing/2014/main" id="{61ECAD57-FCEA-4C4E-DB11-0A0B4144341E}"/>
              </a:ext>
            </a:extLst>
          </p:cNvPr>
          <p:cNvPicPr>
            <a:picLocks noChangeAspect="1"/>
          </p:cNvPicPr>
          <p:nvPr/>
        </p:nvPicPr>
        <p:blipFill>
          <a:blip r:embed="rId3">
            <a:extLst>
              <a:ext uri="{837473B0-CC2E-450A-ABE3-18F120FF3D39}">
                <a1611:picAttrSrcUrl xmlns:a1611="http://schemas.microsoft.com/office/drawing/2016/11/main" r:id="rId4"/>
              </a:ext>
            </a:extLst>
          </a:blip>
          <a:srcRect l="30958" r="30958"/>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8B626F03-DD42-2703-8249-35100A019D4C}"/>
              </a:ext>
            </a:extLst>
          </p:cNvPr>
          <p:cNvSpPr>
            <a:spLocks noGrp="1"/>
          </p:cNvSpPr>
          <p:nvPr>
            <p:ph idx="1"/>
          </p:nvPr>
        </p:nvSpPr>
        <p:spPr>
          <a:xfrm>
            <a:off x="4955458" y="2251587"/>
            <a:ext cx="6593075" cy="3972232"/>
          </a:xfrm>
        </p:spPr>
        <p:txBody>
          <a:bodyPr>
            <a:normAutofit/>
          </a:bodyPr>
          <a:lstStyle/>
          <a:p>
            <a:r>
              <a:rPr lang="en-US" sz="2200" dirty="0">
                <a:latin typeface="Tnr"/>
              </a:rPr>
              <a:t>Fresh Detect is an innovative technology that ensures quality and safety of fruits and vegetables and agriculture products. By using advanced sensors and algorithms, Fresh Detect can accurately detect and monitor various parameters such as ripeness, firmness, and contamination levels. This helps farmers, distributors, and consumers to make informed decisions about the produce they handle and consume.</a:t>
            </a:r>
          </a:p>
          <a:p>
            <a:endParaRPr lang="en-IN" dirty="0"/>
          </a:p>
        </p:txBody>
      </p:sp>
    </p:spTree>
    <p:extLst>
      <p:ext uri="{BB962C8B-B14F-4D97-AF65-F5344CB8AC3E}">
        <p14:creationId xmlns:p14="http://schemas.microsoft.com/office/powerpoint/2010/main" val="238536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221CC-67F0-AF07-9105-CCF23DB7F98A}"/>
              </a:ext>
            </a:extLst>
          </p:cNvPr>
          <p:cNvSpPr>
            <a:spLocks noGrp="1"/>
          </p:cNvSpPr>
          <p:nvPr>
            <p:ph type="title"/>
          </p:nvPr>
        </p:nvSpPr>
        <p:spPr>
          <a:xfrm>
            <a:off x="566539" y="745436"/>
            <a:ext cx="3778650" cy="4962490"/>
          </a:xfrm>
        </p:spPr>
        <p:txBody>
          <a:bodyPr>
            <a:normAutofit/>
          </a:bodyPr>
          <a:lstStyle/>
          <a:p>
            <a:pPr algn="r"/>
            <a:r>
              <a:rPr lang="en-IN" dirty="0"/>
              <a:t>Benefits of Fresh Detect</a:t>
            </a:r>
            <a:br>
              <a:rPr lang="en-IN" dirty="0"/>
            </a:br>
            <a:endParaRPr lang="en-IN"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340259-0137-5864-E4F4-CABB7E8269F4}"/>
              </a:ext>
            </a:extLst>
          </p:cNvPr>
          <p:cNvSpPr>
            <a:spLocks noGrp="1"/>
          </p:cNvSpPr>
          <p:nvPr>
            <p:ph idx="1"/>
          </p:nvPr>
        </p:nvSpPr>
        <p:spPr>
          <a:xfrm>
            <a:off x="4880120" y="318052"/>
            <a:ext cx="6626082" cy="6172199"/>
          </a:xfrm>
        </p:spPr>
        <p:txBody>
          <a:bodyPr>
            <a:normAutofit/>
          </a:bodyPr>
          <a:lstStyle/>
          <a:p>
            <a:r>
              <a:rPr lang="en-US" sz="2000" dirty="0">
                <a:latin typeface="Tnr"/>
              </a:rPr>
              <a:t>Fresh Detect offers several benefits to the agricultural industry. </a:t>
            </a:r>
          </a:p>
          <a:p>
            <a:r>
              <a:rPr lang="en-US" sz="2000" dirty="0">
                <a:latin typeface="Tnr"/>
              </a:rPr>
              <a:t>It enables farmers to optimize harvesting and storage conditions, reducing waste and losses. Distributors can ensure that only high-quality produce reaches the market, improving customer satisfaction and reducing the risk of foodborne illnesses.</a:t>
            </a:r>
          </a:p>
          <a:p>
            <a:r>
              <a:rPr lang="en-US" sz="2000" dirty="0">
                <a:latin typeface="Tnr"/>
              </a:rPr>
              <a:t> Consumers can have peace of mind knowing that the fruits and vegetables they buy are safe and fresh.</a:t>
            </a:r>
          </a:p>
          <a:p>
            <a:endParaRPr lang="en-IN" dirty="0"/>
          </a:p>
        </p:txBody>
      </p:sp>
    </p:spTree>
    <p:extLst>
      <p:ext uri="{BB962C8B-B14F-4D97-AF65-F5344CB8AC3E}">
        <p14:creationId xmlns:p14="http://schemas.microsoft.com/office/powerpoint/2010/main" val="251039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0139-2F13-48E3-8F4C-6E04947FDD5D}"/>
              </a:ext>
            </a:extLst>
          </p:cNvPr>
          <p:cNvSpPr>
            <a:spLocks noGrp="1"/>
          </p:cNvSpPr>
          <p:nvPr>
            <p:ph type="title"/>
          </p:nvPr>
        </p:nvSpPr>
        <p:spPr>
          <a:xfrm>
            <a:off x="825909" y="808055"/>
            <a:ext cx="3979205" cy="1453363"/>
          </a:xfrm>
        </p:spPr>
        <p:txBody>
          <a:bodyPr>
            <a:normAutofit/>
          </a:bodyPr>
          <a:lstStyle/>
          <a:p>
            <a:r>
              <a:rPr lang="en-IN" dirty="0"/>
              <a:t>How Fresh Detect Works</a:t>
            </a:r>
          </a:p>
        </p:txBody>
      </p:sp>
      <p:sp>
        <p:nvSpPr>
          <p:cNvPr id="3" name="Content Placeholder 2">
            <a:extLst>
              <a:ext uri="{FF2B5EF4-FFF2-40B4-BE49-F238E27FC236}">
                <a16:creationId xmlns:a16="http://schemas.microsoft.com/office/drawing/2014/main" id="{51E8B6BF-BFF0-8D71-3B49-0EA490691A6F}"/>
              </a:ext>
            </a:extLst>
          </p:cNvPr>
          <p:cNvSpPr>
            <a:spLocks noGrp="1"/>
          </p:cNvSpPr>
          <p:nvPr>
            <p:ph idx="1"/>
          </p:nvPr>
        </p:nvSpPr>
        <p:spPr>
          <a:xfrm>
            <a:off x="802178" y="2261420"/>
            <a:ext cx="5629102" cy="3956500"/>
          </a:xfrm>
        </p:spPr>
        <p:txBody>
          <a:bodyPr>
            <a:normAutofit/>
          </a:bodyPr>
          <a:lstStyle/>
          <a:p>
            <a:r>
              <a:rPr lang="en-US" sz="2000" dirty="0">
                <a:latin typeface="Tnr"/>
              </a:rPr>
              <a:t>Fresh Detect utilizes non-destructive testing methods to assess the quality and safety of fruits and vegetables.</a:t>
            </a:r>
          </a:p>
          <a:p>
            <a:r>
              <a:rPr lang="en-US" sz="2000" dirty="0">
                <a:latin typeface="Tnr"/>
              </a:rPr>
              <a:t> It measures parameters such as temperature , humidity </a:t>
            </a:r>
            <a:r>
              <a:rPr lang="en-US" sz="2000" dirty="0" err="1">
                <a:latin typeface="Tnr"/>
              </a:rPr>
              <a:t>texture,gas</a:t>
            </a:r>
            <a:r>
              <a:rPr lang="en-US" sz="2000" dirty="0">
                <a:latin typeface="Tnr"/>
              </a:rPr>
              <a:t> concentration, and chemical composition using sensors. </a:t>
            </a:r>
          </a:p>
          <a:p>
            <a:r>
              <a:rPr lang="en-US" sz="2000" dirty="0">
                <a:latin typeface="Tnr"/>
              </a:rPr>
              <a:t>These measurements are then analyzed by sophisticated algorithms that provide real-time insights. The technology can be integrated into existing production and distribution systems, offering a seamless and efficient solution.</a:t>
            </a:r>
          </a:p>
          <a:p>
            <a:endParaRPr lang="en-IN" sz="1700" dirty="0"/>
          </a:p>
        </p:txBody>
      </p:sp>
      <p:pic>
        <p:nvPicPr>
          <p:cNvPr id="7" name="Graphic 6">
            <a:extLst>
              <a:ext uri="{FF2B5EF4-FFF2-40B4-BE49-F238E27FC236}">
                <a16:creationId xmlns:a16="http://schemas.microsoft.com/office/drawing/2014/main" id="{3B3225C1-7C3C-13A8-4116-EAD44AD7B5AF}"/>
              </a:ext>
            </a:extLst>
          </p:cNvPr>
          <p:cNvPicPr>
            <a:picLocks noChangeAspect="1"/>
          </p:cNvPicPr>
          <p:nvPr/>
        </p:nvPicPr>
        <p:blipFill>
          <a:blip r:embed="rId3"/>
          <a:srcRect l="8324" r="8324"/>
          <a:stretch/>
        </p:blipFill>
        <p:spPr>
          <a:xfrm>
            <a:off x="7040880" y="808055"/>
            <a:ext cx="4795520"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0624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E569-913F-256B-FCA1-4CE477BBA84D}"/>
              </a:ext>
            </a:extLst>
          </p:cNvPr>
          <p:cNvSpPr>
            <a:spLocks noGrp="1"/>
          </p:cNvSpPr>
          <p:nvPr>
            <p:ph type="title"/>
          </p:nvPr>
        </p:nvSpPr>
        <p:spPr>
          <a:xfrm>
            <a:off x="5526157" y="609600"/>
            <a:ext cx="6022373" cy="1641987"/>
          </a:xfrm>
        </p:spPr>
        <p:txBody>
          <a:bodyPr>
            <a:normAutofit/>
          </a:bodyPr>
          <a:lstStyle/>
          <a:p>
            <a:r>
              <a:rPr lang="en-IN" dirty="0"/>
              <a:t>Fresh Detect in Action</a:t>
            </a:r>
            <a:br>
              <a:rPr lang="en-IN" dirty="0"/>
            </a:br>
            <a:endParaRPr lang="en-IN" dirty="0"/>
          </a:p>
        </p:txBody>
      </p:sp>
      <p:pic>
        <p:nvPicPr>
          <p:cNvPr id="5" name="Picture 4">
            <a:extLst>
              <a:ext uri="{FF2B5EF4-FFF2-40B4-BE49-F238E27FC236}">
                <a16:creationId xmlns:a16="http://schemas.microsoft.com/office/drawing/2014/main" id="{459C4051-6957-C558-4083-5D1CE14A66F3}"/>
              </a:ext>
            </a:extLst>
          </p:cNvPr>
          <p:cNvPicPr>
            <a:picLocks noChangeAspect="1"/>
          </p:cNvPicPr>
          <p:nvPr/>
        </p:nvPicPr>
        <p:blipFill>
          <a:blip r:embed="rId3"/>
          <a:srcRect l="22384" r="22384"/>
          <a:stretch/>
        </p:blipFill>
        <p:spPr>
          <a:xfrm>
            <a:off x="0" y="0"/>
            <a:ext cx="5049500" cy="6858000"/>
          </a:xfrm>
          <a:prstGeom prst="rect">
            <a:avLst/>
          </a:prstGeom>
        </p:spPr>
      </p:pic>
      <p:sp>
        <p:nvSpPr>
          <p:cNvPr id="3" name="Content Placeholder 2">
            <a:extLst>
              <a:ext uri="{FF2B5EF4-FFF2-40B4-BE49-F238E27FC236}">
                <a16:creationId xmlns:a16="http://schemas.microsoft.com/office/drawing/2014/main" id="{A9B40D63-39BD-6413-9D65-BF06BE420EC4}"/>
              </a:ext>
            </a:extLst>
          </p:cNvPr>
          <p:cNvSpPr>
            <a:spLocks noGrp="1"/>
          </p:cNvSpPr>
          <p:nvPr>
            <p:ph idx="1"/>
          </p:nvPr>
        </p:nvSpPr>
        <p:spPr>
          <a:xfrm>
            <a:off x="5425440" y="1564641"/>
            <a:ext cx="6123090" cy="4324882"/>
          </a:xfrm>
        </p:spPr>
        <p:txBody>
          <a:bodyPr>
            <a:normAutofit/>
          </a:bodyPr>
          <a:lstStyle/>
          <a:p>
            <a:pPr>
              <a:lnSpc>
                <a:spcPct val="90000"/>
              </a:lnSpc>
            </a:pPr>
            <a:r>
              <a:rPr lang="en-US" sz="2000" dirty="0">
                <a:latin typeface="Tnr"/>
              </a:rPr>
              <a:t>Experience the power of Fresh Detect in action.</a:t>
            </a:r>
          </a:p>
          <a:p>
            <a:pPr>
              <a:lnSpc>
                <a:spcPct val="90000"/>
              </a:lnSpc>
            </a:pPr>
            <a:r>
              <a:rPr lang="en-US" sz="2000" dirty="0">
                <a:latin typeface="Tnr"/>
              </a:rPr>
              <a:t>Watch as our technology efficiently sorts and grades fruits and vegetables based on their quality and safety parameters there will no wastage of fruits and vegetables and no consumption of </a:t>
            </a:r>
            <a:r>
              <a:rPr lang="en-US" sz="2000" dirty="0" err="1">
                <a:latin typeface="Tnr"/>
              </a:rPr>
              <a:t>spoilled</a:t>
            </a:r>
            <a:r>
              <a:rPr lang="en-US" sz="2000" dirty="0">
                <a:latin typeface="Tnr"/>
              </a:rPr>
              <a:t> fruits or vegetables.</a:t>
            </a:r>
          </a:p>
          <a:p>
            <a:pPr>
              <a:lnSpc>
                <a:spcPct val="90000"/>
              </a:lnSpc>
            </a:pPr>
            <a:r>
              <a:rPr lang="en-US" sz="2000" dirty="0">
                <a:latin typeface="Tnr"/>
              </a:rPr>
              <a:t>The agriculture sector will be so </a:t>
            </a:r>
            <a:r>
              <a:rPr lang="en-US" sz="2000" dirty="0" err="1">
                <a:latin typeface="Tnr"/>
              </a:rPr>
              <a:t>benifited</a:t>
            </a:r>
            <a:r>
              <a:rPr lang="en-US" sz="2000" dirty="0">
                <a:latin typeface="Tnr"/>
              </a:rPr>
              <a:t> a lot as lot of farmers do not have awareness of fruit life span it </a:t>
            </a:r>
            <a:r>
              <a:rPr lang="en-US" sz="2000" dirty="0" err="1">
                <a:latin typeface="Tnr"/>
              </a:rPr>
              <a:t>maintaniess</a:t>
            </a:r>
            <a:r>
              <a:rPr lang="en-US" sz="2000" dirty="0">
                <a:latin typeface="Tnr"/>
              </a:rPr>
              <a:t> and </a:t>
            </a:r>
            <a:r>
              <a:rPr lang="en-US" sz="2000" dirty="0" err="1">
                <a:latin typeface="Tnr"/>
              </a:rPr>
              <a:t>etc</a:t>
            </a:r>
            <a:r>
              <a:rPr lang="en-US" sz="2000" dirty="0">
                <a:latin typeface="Tnr"/>
              </a:rPr>
              <a:t> this system helps them to </a:t>
            </a:r>
            <a:r>
              <a:rPr lang="en-US" sz="2000" dirty="0" err="1">
                <a:latin typeface="Tnr"/>
              </a:rPr>
              <a:t>timiley</a:t>
            </a:r>
            <a:r>
              <a:rPr lang="en-US" sz="2000" dirty="0">
                <a:latin typeface="Tnr"/>
              </a:rPr>
              <a:t> board the products </a:t>
            </a:r>
          </a:p>
          <a:p>
            <a:pPr>
              <a:lnSpc>
                <a:spcPct val="90000"/>
              </a:lnSpc>
            </a:pPr>
            <a:r>
              <a:rPr lang="en-US" sz="2000" dirty="0">
                <a:latin typeface="Tnr"/>
              </a:rPr>
              <a:t>Discover the future of fresh produce with Fresh Detect.</a:t>
            </a:r>
            <a:endParaRPr lang="en-IN" sz="2000" dirty="0">
              <a:latin typeface="Tnr"/>
            </a:endParaRPr>
          </a:p>
        </p:txBody>
      </p:sp>
    </p:spTree>
    <p:extLst>
      <p:ext uri="{BB962C8B-B14F-4D97-AF65-F5344CB8AC3E}">
        <p14:creationId xmlns:p14="http://schemas.microsoft.com/office/powerpoint/2010/main" val="2912892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8791-B058-C3EA-434D-D347E7DCBDF3}"/>
              </a:ext>
            </a:extLst>
          </p:cNvPr>
          <p:cNvSpPr>
            <a:spLocks noGrp="1"/>
          </p:cNvSpPr>
          <p:nvPr>
            <p:ph type="title"/>
          </p:nvPr>
        </p:nvSpPr>
        <p:spPr/>
        <p:txBody>
          <a:bodyPr/>
          <a:lstStyle/>
          <a:p>
            <a:r>
              <a:rPr lang="en-IN" dirty="0"/>
              <a:t>Future Developments</a:t>
            </a:r>
            <a:br>
              <a:rPr lang="en-IN" dirty="0"/>
            </a:br>
            <a:endParaRPr lang="en-IN" dirty="0"/>
          </a:p>
        </p:txBody>
      </p:sp>
      <p:sp>
        <p:nvSpPr>
          <p:cNvPr id="3" name="Content Placeholder 2">
            <a:extLst>
              <a:ext uri="{FF2B5EF4-FFF2-40B4-BE49-F238E27FC236}">
                <a16:creationId xmlns:a16="http://schemas.microsoft.com/office/drawing/2014/main" id="{780EF3E6-D330-1F04-9A52-861FA953AFA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20872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{27CF7DF2-1290-4667-B379-B3CF44E7FAF2}tf03457452</Template>
  <TotalTime>364</TotalTime>
  <Words>313</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Tnr</vt:lpstr>
      <vt:lpstr>Celestial</vt:lpstr>
      <vt:lpstr>Fresh detect</vt:lpstr>
      <vt:lpstr>introduction</vt:lpstr>
      <vt:lpstr>Benefits of Fresh Detect </vt:lpstr>
      <vt:lpstr>How Fresh Detect Works</vt:lpstr>
      <vt:lpstr>Fresh Detect in Action </vt:lpstr>
      <vt:lpstr>Future Developments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 detect</dc:title>
  <dc:creator>sohail mohammad</dc:creator>
  <cp:lastModifiedBy>sohail mohammad</cp:lastModifiedBy>
  <cp:revision>1</cp:revision>
  <dcterms:created xsi:type="dcterms:W3CDTF">2023-07-15T04:05:34Z</dcterms:created>
  <dcterms:modified xsi:type="dcterms:W3CDTF">2023-07-15T10:10:10Z</dcterms:modified>
</cp:coreProperties>
</file>