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8" r:id="rId6"/>
    <p:sldId id="257" r:id="rId7"/>
    <p:sldId id="265" r:id="rId8"/>
    <p:sldId id="263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058"/>
            <a:ext cx="9144000" cy="2401888"/>
          </a:xfrm>
          <a:gradFill>
            <a:gsLst>
              <a:gs pos="11000">
                <a:schemeClr val="tx1">
                  <a:alpha val="0"/>
                </a:schemeClr>
              </a:gs>
              <a:gs pos="6000">
                <a:schemeClr val="accent1">
                  <a:lumMod val="40000"/>
                  <a:lumOff val="60000"/>
                  <a:alpha val="8000"/>
                </a:schemeClr>
              </a:gs>
              <a:gs pos="0">
                <a:schemeClr val="accent1"/>
              </a:gs>
              <a:gs pos="94000">
                <a:schemeClr val="accent1">
                  <a:lumMod val="60000"/>
                  <a:lumOff val="40000"/>
                  <a:alpha val="10000"/>
                </a:schemeClr>
              </a:gs>
              <a:gs pos="9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/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937"/>
            <a:ext cx="9144000" cy="625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449360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3112"/>
          </a:xfrm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675" y="4127501"/>
            <a:ext cx="8235950" cy="5968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76275" y="1162049"/>
            <a:ext cx="10823575" cy="361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49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571750" y="1339826"/>
            <a:ext cx="7410450" cy="5016524"/>
            <a:chOff x="0" y="3439099"/>
            <a:chExt cx="4938713" cy="3343275"/>
          </a:xfrm>
        </p:grpSpPr>
        <p:sp>
          <p:nvSpPr>
            <p:cNvPr id="14" name="任意多边形 13"/>
            <p:cNvSpPr/>
            <p:nvPr userDrawn="1">
              <p:custDataLst>
                <p:tags r:id="rId3"/>
              </p:custDataLst>
            </p:nvPr>
          </p:nvSpPr>
          <p:spPr>
            <a:xfrm>
              <a:off x="3435350" y="5591749"/>
              <a:ext cx="469900" cy="527050"/>
            </a:xfrm>
            <a:custGeom>
              <a:avLst/>
              <a:gdLst>
                <a:gd name="connsiteX0" fmla="*/ 469900 w 469900"/>
                <a:gd name="connsiteY0" fmla="*/ 495300 h 495300"/>
                <a:gd name="connsiteX1" fmla="*/ 190500 w 469900"/>
                <a:gd name="connsiteY1" fmla="*/ 0 h 495300"/>
                <a:gd name="connsiteX2" fmla="*/ 0 w 469900"/>
                <a:gd name="connsiteY2" fmla="*/ 228600 h 495300"/>
                <a:gd name="connsiteX3" fmla="*/ 469900 w 469900"/>
                <a:gd name="connsiteY3" fmla="*/ 495300 h 495300"/>
                <a:gd name="connsiteX0-1" fmla="*/ 469900 w 469900"/>
                <a:gd name="connsiteY0-2" fmla="*/ 527050 h 527050"/>
                <a:gd name="connsiteX1-3" fmla="*/ 177800 w 469900"/>
                <a:gd name="connsiteY1-4" fmla="*/ 0 h 527050"/>
                <a:gd name="connsiteX2-5" fmla="*/ 0 w 469900"/>
                <a:gd name="connsiteY2-6" fmla="*/ 260350 h 527050"/>
                <a:gd name="connsiteX3-7" fmla="*/ 469900 w 469900"/>
                <a:gd name="connsiteY3-8" fmla="*/ 527050 h 5270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69900" h="527050">
                  <a:moveTo>
                    <a:pt x="469900" y="527050"/>
                  </a:moveTo>
                  <a:lnTo>
                    <a:pt x="177800" y="0"/>
                  </a:lnTo>
                  <a:lnTo>
                    <a:pt x="0" y="260350"/>
                  </a:lnTo>
                  <a:lnTo>
                    <a:pt x="469900" y="527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 userDrawn="1">
              <p:custDataLst>
                <p:tags r:id="rId4"/>
              </p:custDataLst>
            </p:nvPr>
          </p:nvSpPr>
          <p:spPr>
            <a:xfrm>
              <a:off x="942975" y="3805812"/>
              <a:ext cx="3995738" cy="2690812"/>
            </a:xfrm>
            <a:custGeom>
              <a:avLst/>
              <a:gdLst>
                <a:gd name="connsiteX0" fmla="*/ 0 w 4019550"/>
                <a:gd name="connsiteY0" fmla="*/ 9525 h 2643187"/>
                <a:gd name="connsiteX1" fmla="*/ 4019550 w 4019550"/>
                <a:gd name="connsiteY1" fmla="*/ 0 h 2643187"/>
                <a:gd name="connsiteX2" fmla="*/ 2076450 w 4019550"/>
                <a:gd name="connsiteY2" fmla="*/ 2643187 h 2643187"/>
                <a:gd name="connsiteX3" fmla="*/ 0 w 4019550"/>
                <a:gd name="connsiteY3" fmla="*/ 9525 h 2643187"/>
                <a:gd name="connsiteX0-1" fmla="*/ 0 w 4019550"/>
                <a:gd name="connsiteY0-2" fmla="*/ 9525 h 2700337"/>
                <a:gd name="connsiteX1-3" fmla="*/ 4019550 w 4019550"/>
                <a:gd name="connsiteY1-4" fmla="*/ 0 h 2700337"/>
                <a:gd name="connsiteX2-5" fmla="*/ 2033588 w 4019550"/>
                <a:gd name="connsiteY2-6" fmla="*/ 2700337 h 2700337"/>
                <a:gd name="connsiteX3-7" fmla="*/ 0 w 4019550"/>
                <a:gd name="connsiteY3-8" fmla="*/ 9525 h 2700337"/>
                <a:gd name="connsiteX0-9" fmla="*/ 0 w 4019550"/>
                <a:gd name="connsiteY0-10" fmla="*/ 9525 h 2700337"/>
                <a:gd name="connsiteX1-11" fmla="*/ 4019550 w 4019550"/>
                <a:gd name="connsiteY1-12" fmla="*/ 0 h 2700337"/>
                <a:gd name="connsiteX2-13" fmla="*/ 2028826 w 4019550"/>
                <a:gd name="connsiteY2-14" fmla="*/ 2700337 h 2700337"/>
                <a:gd name="connsiteX3-15" fmla="*/ 0 w 4019550"/>
                <a:gd name="connsiteY3-16" fmla="*/ 9525 h 2700337"/>
                <a:gd name="connsiteX0-17" fmla="*/ 0 w 3995738"/>
                <a:gd name="connsiteY0-18" fmla="*/ 0 h 2690812"/>
                <a:gd name="connsiteX1-19" fmla="*/ 3995738 w 3995738"/>
                <a:gd name="connsiteY1-20" fmla="*/ 4762 h 2690812"/>
                <a:gd name="connsiteX2-21" fmla="*/ 2028826 w 3995738"/>
                <a:gd name="connsiteY2-22" fmla="*/ 2690812 h 2690812"/>
                <a:gd name="connsiteX3-23" fmla="*/ 0 w 3995738"/>
                <a:gd name="connsiteY3-24" fmla="*/ 0 h 2690812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3995738" h="2690812">
                  <a:moveTo>
                    <a:pt x="0" y="0"/>
                  </a:moveTo>
                  <a:lnTo>
                    <a:pt x="3995738" y="4762"/>
                  </a:lnTo>
                  <a:lnTo>
                    <a:pt x="2028826" y="2690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 userDrawn="1">
              <p:custDataLst>
                <p:tags r:id="rId5"/>
              </p:custDataLst>
            </p:nvPr>
          </p:nvSpPr>
          <p:spPr>
            <a:xfrm>
              <a:off x="0" y="3439099"/>
              <a:ext cx="4938713" cy="385763"/>
            </a:xfrm>
            <a:custGeom>
              <a:avLst/>
              <a:gdLst>
                <a:gd name="connsiteX0" fmla="*/ 0 w 4957763"/>
                <a:gd name="connsiteY0" fmla="*/ 0 h 385762"/>
                <a:gd name="connsiteX1" fmla="*/ 3505200 w 4957763"/>
                <a:gd name="connsiteY1" fmla="*/ 0 h 385762"/>
                <a:gd name="connsiteX2" fmla="*/ 4957763 w 4957763"/>
                <a:gd name="connsiteY2" fmla="*/ 381000 h 385762"/>
                <a:gd name="connsiteX3" fmla="*/ 952500 w 4957763"/>
                <a:gd name="connsiteY3" fmla="*/ 385762 h 385762"/>
                <a:gd name="connsiteX4" fmla="*/ 0 w 4957763"/>
                <a:gd name="connsiteY4" fmla="*/ 0 h 385762"/>
                <a:gd name="connsiteX0-1" fmla="*/ 0 w 4957763"/>
                <a:gd name="connsiteY0-2" fmla="*/ 0 h 385762"/>
                <a:gd name="connsiteX1-3" fmla="*/ 3505200 w 4957763"/>
                <a:gd name="connsiteY1-4" fmla="*/ 0 h 385762"/>
                <a:gd name="connsiteX2-5" fmla="*/ 4957763 w 4957763"/>
                <a:gd name="connsiteY2-6" fmla="*/ 371475 h 385762"/>
                <a:gd name="connsiteX3-7" fmla="*/ 952500 w 4957763"/>
                <a:gd name="connsiteY3-8" fmla="*/ 385762 h 385762"/>
                <a:gd name="connsiteX4-9" fmla="*/ 0 w 4957763"/>
                <a:gd name="connsiteY4-10" fmla="*/ 0 h 385762"/>
                <a:gd name="connsiteX0-11" fmla="*/ 0 w 4957763"/>
                <a:gd name="connsiteY0-12" fmla="*/ 0 h 385762"/>
                <a:gd name="connsiteX1-13" fmla="*/ 3505200 w 4957763"/>
                <a:gd name="connsiteY1-14" fmla="*/ 0 h 385762"/>
                <a:gd name="connsiteX2-15" fmla="*/ 4957763 w 4957763"/>
                <a:gd name="connsiteY2-16" fmla="*/ 381000 h 385762"/>
                <a:gd name="connsiteX3-17" fmla="*/ 952500 w 4957763"/>
                <a:gd name="connsiteY3-18" fmla="*/ 385762 h 385762"/>
                <a:gd name="connsiteX4-19" fmla="*/ 0 w 4957763"/>
                <a:gd name="connsiteY4-20" fmla="*/ 0 h 385762"/>
                <a:gd name="connsiteX0-21" fmla="*/ 0 w 4957763"/>
                <a:gd name="connsiteY0-22" fmla="*/ 0 h 385762"/>
                <a:gd name="connsiteX1-23" fmla="*/ 3505200 w 4957763"/>
                <a:gd name="connsiteY1-24" fmla="*/ 0 h 385762"/>
                <a:gd name="connsiteX2-25" fmla="*/ 4957763 w 4957763"/>
                <a:gd name="connsiteY2-26" fmla="*/ 376238 h 385762"/>
                <a:gd name="connsiteX3-27" fmla="*/ 952500 w 4957763"/>
                <a:gd name="connsiteY3-28" fmla="*/ 385762 h 385762"/>
                <a:gd name="connsiteX4-29" fmla="*/ 0 w 4957763"/>
                <a:gd name="connsiteY4-30" fmla="*/ 0 h 385762"/>
                <a:gd name="connsiteX0-31" fmla="*/ 0 w 4962544"/>
                <a:gd name="connsiteY0-32" fmla="*/ 0 h 385762"/>
                <a:gd name="connsiteX1-33" fmla="*/ 3505200 w 4962544"/>
                <a:gd name="connsiteY1-34" fmla="*/ 0 h 385762"/>
                <a:gd name="connsiteX2-35" fmla="*/ 4962544 w 4962544"/>
                <a:gd name="connsiteY2-36" fmla="*/ 373856 h 385762"/>
                <a:gd name="connsiteX3-37" fmla="*/ 952500 w 4962544"/>
                <a:gd name="connsiteY3-38" fmla="*/ 385762 h 385762"/>
                <a:gd name="connsiteX4-39" fmla="*/ 0 w 4962544"/>
                <a:gd name="connsiteY4-40" fmla="*/ 0 h 385762"/>
              </a:gdLst>
              <a:ahLst/>
              <a:cxnLst>
                <a:cxn ang="0">
                  <a:pos x="connsiteX0-31" y="connsiteY0-32"/>
                </a:cxn>
                <a:cxn ang="0">
                  <a:pos x="connsiteX1-33" y="connsiteY1-34"/>
                </a:cxn>
                <a:cxn ang="0">
                  <a:pos x="connsiteX2-35" y="connsiteY2-36"/>
                </a:cxn>
                <a:cxn ang="0">
                  <a:pos x="connsiteX3-37" y="connsiteY3-38"/>
                </a:cxn>
                <a:cxn ang="0">
                  <a:pos x="connsiteX4-39" y="connsiteY4-40"/>
                </a:cxn>
              </a:cxnLst>
              <a:rect l="l" t="t" r="r" b="b"/>
              <a:pathLst>
                <a:path w="4962544" h="385762">
                  <a:moveTo>
                    <a:pt x="0" y="0"/>
                  </a:moveTo>
                  <a:lnTo>
                    <a:pt x="3505200" y="0"/>
                  </a:lnTo>
                  <a:lnTo>
                    <a:pt x="4962544" y="373856"/>
                  </a:lnTo>
                  <a:lnTo>
                    <a:pt x="952500" y="38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 userDrawn="1">
              <p:custDataLst>
                <p:tags r:id="rId6"/>
              </p:custDataLst>
            </p:nvPr>
          </p:nvSpPr>
          <p:spPr>
            <a:xfrm>
              <a:off x="2817813" y="5082162"/>
              <a:ext cx="687387" cy="615950"/>
            </a:xfrm>
            <a:custGeom>
              <a:avLst/>
              <a:gdLst>
                <a:gd name="connsiteX0" fmla="*/ 673100 w 673100"/>
                <a:gd name="connsiteY0" fmla="*/ 0 h 615950"/>
                <a:gd name="connsiteX1" fmla="*/ 406400 w 673100"/>
                <a:gd name="connsiteY1" fmla="*/ 615950 h 615950"/>
                <a:gd name="connsiteX2" fmla="*/ 0 w 673100"/>
                <a:gd name="connsiteY2" fmla="*/ 342900 h 615950"/>
                <a:gd name="connsiteX3" fmla="*/ 673100 w 673100"/>
                <a:gd name="connsiteY3" fmla="*/ 0 h 615950"/>
                <a:gd name="connsiteX0-1" fmla="*/ 685007 w 685007"/>
                <a:gd name="connsiteY0-2" fmla="*/ 0 h 615950"/>
                <a:gd name="connsiteX1-3" fmla="*/ 418307 w 685007"/>
                <a:gd name="connsiteY1-4" fmla="*/ 615950 h 615950"/>
                <a:gd name="connsiteX2-5" fmla="*/ 0 w 685007"/>
                <a:gd name="connsiteY2-6" fmla="*/ 350044 h 615950"/>
                <a:gd name="connsiteX3-7" fmla="*/ 685007 w 685007"/>
                <a:gd name="connsiteY3-8" fmla="*/ 0 h 615950"/>
                <a:gd name="connsiteX0-9" fmla="*/ 687388 w 687388"/>
                <a:gd name="connsiteY0-10" fmla="*/ 0 h 615950"/>
                <a:gd name="connsiteX1-11" fmla="*/ 420688 w 687388"/>
                <a:gd name="connsiteY1-12" fmla="*/ 615950 h 615950"/>
                <a:gd name="connsiteX2-13" fmla="*/ 0 w 687388"/>
                <a:gd name="connsiteY2-14" fmla="*/ 350044 h 615950"/>
                <a:gd name="connsiteX3-15" fmla="*/ 687388 w 687388"/>
                <a:gd name="connsiteY3-16" fmla="*/ 0 h 615950"/>
                <a:gd name="connsiteX0-17" fmla="*/ 675671 w 675671"/>
                <a:gd name="connsiteY0-18" fmla="*/ 0 h 615950"/>
                <a:gd name="connsiteX1-19" fmla="*/ 408971 w 675671"/>
                <a:gd name="connsiteY1-20" fmla="*/ 615950 h 615950"/>
                <a:gd name="connsiteX2-21" fmla="*/ 0 w 675671"/>
                <a:gd name="connsiteY2-22" fmla="*/ 354806 h 615950"/>
                <a:gd name="connsiteX3-23" fmla="*/ 675671 w 675671"/>
                <a:gd name="connsiteY3-24" fmla="*/ 0 h 61595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75671" h="615950">
                  <a:moveTo>
                    <a:pt x="675671" y="0"/>
                  </a:moveTo>
                  <a:lnTo>
                    <a:pt x="408971" y="615950"/>
                  </a:lnTo>
                  <a:lnTo>
                    <a:pt x="0" y="354806"/>
                  </a:lnTo>
                  <a:lnTo>
                    <a:pt x="67567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任意多边形 17"/>
            <p:cNvSpPr/>
            <p:nvPr userDrawn="1">
              <p:custDataLst>
                <p:tags r:id="rId7"/>
              </p:custDataLst>
            </p:nvPr>
          </p:nvSpPr>
          <p:spPr>
            <a:xfrm>
              <a:off x="2806700" y="5436174"/>
              <a:ext cx="1104900" cy="1346200"/>
            </a:xfrm>
            <a:custGeom>
              <a:avLst/>
              <a:gdLst>
                <a:gd name="connsiteX0" fmla="*/ 12700 w 1092200"/>
                <a:gd name="connsiteY0" fmla="*/ 0 h 1346200"/>
                <a:gd name="connsiteX1" fmla="*/ 0 w 1092200"/>
                <a:gd name="connsiteY1" fmla="*/ 1346200 h 1346200"/>
                <a:gd name="connsiteX2" fmla="*/ 1092200 w 1092200"/>
                <a:gd name="connsiteY2" fmla="*/ 692150 h 1346200"/>
                <a:gd name="connsiteX3" fmla="*/ 12700 w 1092200"/>
                <a:gd name="connsiteY3" fmla="*/ 0 h 1346200"/>
                <a:gd name="connsiteX0-1" fmla="*/ 12700 w 1104900"/>
                <a:gd name="connsiteY0-2" fmla="*/ 0 h 1346200"/>
                <a:gd name="connsiteX1-3" fmla="*/ 0 w 1104900"/>
                <a:gd name="connsiteY1-4" fmla="*/ 1346200 h 1346200"/>
                <a:gd name="connsiteX2-5" fmla="*/ 1104900 w 1104900"/>
                <a:gd name="connsiteY2-6" fmla="*/ 685800 h 1346200"/>
                <a:gd name="connsiteX3-7" fmla="*/ 12700 w 1104900"/>
                <a:gd name="connsiteY3-8" fmla="*/ 0 h 1346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04900" h="1346200">
                  <a:moveTo>
                    <a:pt x="12700" y="0"/>
                  </a:moveTo>
                  <a:lnTo>
                    <a:pt x="0" y="1346200"/>
                  </a:lnTo>
                  <a:lnTo>
                    <a:pt x="1104900" y="6858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6595" y="2110673"/>
            <a:ext cx="6230009" cy="1154389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12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611-A8E9-486D-BFEC-103FCE29ED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D1C6-1DB6-4154-AF5C-C7FC06CCE1B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4730106" y="3458872"/>
            <a:ext cx="4694565" cy="52918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" y="0"/>
            <a:ext cx="12180409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3694323" y="-1501642"/>
            <a:ext cx="4803354" cy="1083643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7594"/>
            <a:ext cx="10515600" cy="43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058"/>
            <a:ext cx="9144000" cy="2401888"/>
          </a:xfrm>
        </p:spPr>
        <p:txBody>
          <a:bodyPr/>
          <a:lstStyle/>
          <a:p>
            <a:r>
              <a:rPr lang="en-US" dirty="0"/>
              <a:t>Why ASW has so many IP address 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lstStyle/>
          <a:p>
            <a:r>
              <a:rPr lang="en-US"/>
              <a:t>Martin Guo </a:t>
            </a:r>
            <a:endParaRPr lang="en-US"/>
          </a:p>
          <a:p>
            <a:r>
              <a:rPr lang="en-US"/>
              <a:t>09/03/2020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3  Elastic IP Address</a:t>
            </a:r>
            <a:endParaRPr lang="en-US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240665" y="1229360"/>
          <a:ext cx="11710035" cy="187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905490" imgH="1304925" progId="Paint.Picture">
                  <p:embed/>
                </p:oleObj>
              </mc:Choice>
              <mc:Fallback>
                <p:oleObj name="" r:id="rId1" imgW="10905490" imgH="13049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665" y="1229360"/>
                        <a:ext cx="11710035" cy="187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240665" y="3532505"/>
          <a:ext cx="11398885" cy="293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314940" imgH="2933700" progId="Paint.Picture">
                  <p:embed/>
                </p:oleObj>
              </mc:Choice>
              <mc:Fallback>
                <p:oleObj name="" r:id="rId3" imgW="10314940" imgH="29337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65" y="3532505"/>
                        <a:ext cx="11398885" cy="293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Question: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Many years ago, public media had reported that IPv4 address was going to run out.  </a:t>
            </a:r>
            <a:endParaRPr lang="en-US"/>
          </a:p>
          <a:p>
            <a:r>
              <a:rPr lang="en-US"/>
              <a:t>However, AWS provide IPv4 address for each ES2 instance, even for the cheapest one. </a:t>
            </a:r>
            <a:endParaRPr lang="en-US"/>
          </a:p>
          <a:p>
            <a:endParaRPr lang="en-US"/>
          </a:p>
          <a:p>
            <a:r>
              <a:rPr lang="en-US"/>
              <a:t>Why AWS looks like a billionaire of IPv4 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270510" y="499745"/>
          <a:ext cx="6644005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439025" imgH="4600575" progId="Paint.Picture">
                  <p:embed/>
                </p:oleObj>
              </mc:Choice>
              <mc:Fallback>
                <p:oleObj name="" r:id="rId1" imgW="7439025" imgH="46005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510" y="499745"/>
                        <a:ext cx="6644005" cy="421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2210582" y="2417445"/>
          <a:ext cx="4462486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496050" imgH="6334125" progId="Paint.Picture">
                  <p:embed/>
                </p:oleObj>
              </mc:Choice>
              <mc:Fallback>
                <p:oleObj name="" r:id="rId3" imgW="6496050" imgH="6334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582" y="2417445"/>
                        <a:ext cx="4462486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6080760" y="725696"/>
          <a:ext cx="5181600" cy="3763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7029450" imgH="5105400" progId="Paint.Picture">
                  <p:embed/>
                </p:oleObj>
              </mc:Choice>
              <mc:Fallback>
                <p:oleObj name="" r:id="rId5" imgW="7029450" imgH="51054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0760" y="725696"/>
                        <a:ext cx="5181600" cy="3763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3999230" y="2952750"/>
          <a:ext cx="7593330" cy="352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8782050" imgH="3924300" progId="Paint.Picture">
                  <p:embed/>
                </p:oleObj>
              </mc:Choice>
              <mc:Fallback>
                <p:oleObj name="" r:id="rId7" imgW="8782050" imgH="392430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9230" y="2952750"/>
                        <a:ext cx="7593330" cy="352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Purchase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51460" y="1356995"/>
          <a:ext cx="6590665" cy="437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572625" imgH="6353175" progId="Paint.Picture">
                  <p:embed/>
                </p:oleObj>
              </mc:Choice>
              <mc:Fallback>
                <p:oleObj name="" r:id="rId1" imgW="9572625" imgH="6353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" y="1356995"/>
                        <a:ext cx="6590665" cy="437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4612005" y="2189480"/>
          <a:ext cx="7339965" cy="456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334250" imgH="4562475" progId="Paint.Picture">
                  <p:embed/>
                </p:oleObj>
              </mc:Choice>
              <mc:Fallback>
                <p:oleObj name="" r:id="rId3" imgW="7334250" imgH="45624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2005" y="2189480"/>
                        <a:ext cx="7339965" cy="456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IP Pool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587375" y="1318895"/>
          <a:ext cx="10984865" cy="528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172450" imgH="5114925" progId="Paint.Picture">
                  <p:embed/>
                </p:oleObj>
              </mc:Choice>
              <mc:Fallback>
                <p:oleObj name="" r:id="rId1" imgW="8172450" imgH="51149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7375" y="1318895"/>
                        <a:ext cx="10984865" cy="528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IP Pool</a:t>
            </a:r>
            <a:endParaRPr lang="en-US"/>
          </a:p>
        </p:txBody>
      </p:sp>
      <p:pic>
        <p:nvPicPr>
          <p:cNvPr id="3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6380" y="1889125"/>
            <a:ext cx="11235690" cy="1308100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246380" y="3802380"/>
          <a:ext cx="11542395" cy="169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11124565" imgH="1066800" progId="Paint.Picture">
                  <p:embed/>
                </p:oleObj>
              </mc:Choice>
              <mc:Fallback>
                <p:oleObj name="" r:id="rId2" imgW="11124565" imgH="10668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380" y="3802380"/>
                        <a:ext cx="11542395" cy="169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  Elastic IP Address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sz="half" idx="1"/>
          </p:nvPr>
        </p:nvGraphicFramePr>
        <p:xfrm>
          <a:off x="302895" y="1253490"/>
          <a:ext cx="5362575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5000625" imgH="4714875" progId="Paint.Picture">
                  <p:embed/>
                </p:oleObj>
              </mc:Choice>
              <mc:Fallback>
                <p:oleObj name="" r:id="rId1" imgW="5000625" imgH="47148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" y="1253490"/>
                        <a:ext cx="5362575" cy="505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5864860" y="2097405"/>
          <a:ext cx="61150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6781800" imgH="3562350" progId="Paint.Picture">
                  <p:embed/>
                </p:oleObj>
              </mc:Choice>
              <mc:Fallback>
                <p:oleObj name="" r:id="rId3" imgW="6781800" imgH="356235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4860" y="2097405"/>
                        <a:ext cx="611505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3  Elastic IP Address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6765925" y="2373570"/>
          <a:ext cx="5181600" cy="382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58125" imgH="5800725" progId="Paint.Picture">
                  <p:embed/>
                </p:oleObj>
              </mc:Choice>
              <mc:Fallback>
                <p:oleObj name="" r:id="rId1" imgW="7858125" imgH="5800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65925" y="2373570"/>
                        <a:ext cx="5181600" cy="3824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263525" y="1778000"/>
          <a:ext cx="6262370" cy="244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676890" imgH="2124075" progId="Paint.Picture">
                  <p:embed/>
                </p:oleObj>
              </mc:Choice>
              <mc:Fallback>
                <p:oleObj name="" r:id="rId3" imgW="10676890" imgH="21240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1778000"/>
                        <a:ext cx="6262370" cy="244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3  Elastic IP Address</a:t>
            </a:r>
            <a:endParaRPr lang="en-US"/>
          </a:p>
        </p:txBody>
      </p:sp>
      <p:graphicFrame>
        <p:nvGraphicFramePr>
          <p:cNvPr id="2" name="Content Placeholder 1"/>
          <p:cNvGraphicFramePr>
            <a:graphicFrameLocks noChangeAspect="1"/>
          </p:cNvGraphicFramePr>
          <p:nvPr>
            <p:ph sz="half" idx="1"/>
          </p:nvPr>
        </p:nvGraphicFramePr>
        <p:xfrm>
          <a:off x="405765" y="1402080"/>
          <a:ext cx="776160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496425" imgH="3390900" progId="Paint.Picture">
                  <p:embed/>
                </p:oleObj>
              </mc:Choice>
              <mc:Fallback>
                <p:oleObj name="" r:id="rId1" imgW="9496425" imgH="33909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765" y="1402080"/>
                        <a:ext cx="776160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2711450" y="4356100"/>
          <a:ext cx="903986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1734800" imgH="2152650" progId="Paint.Picture">
                  <p:embed/>
                </p:oleObj>
              </mc:Choice>
              <mc:Fallback>
                <p:oleObj name="" r:id="rId3" imgW="11734800" imgH="2152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4356100"/>
                        <a:ext cx="9039860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6_12*i*2"/>
  <p:tag name="KSO_WM_TEMPLATE_CATEGORY" val="custom"/>
  <p:tag name="KSO_WM_TEMPLATE_INDEX" val="9160236"/>
</p:tagLst>
</file>

<file path=ppt/tags/tag2.xml><?xml version="1.0" encoding="utf-8"?>
<p:tagLst xmlns:p="http://schemas.openxmlformats.org/presentationml/2006/main">
  <p:tag name="MH" val="20150925115704"/>
  <p:tag name="MH_LIBRARY" val="GRAPHIC"/>
  <p:tag name="MH_ORDER" val="Freeform 5"/>
</p:tagLst>
</file>

<file path=ppt/tags/tag3.xml><?xml version="1.0" encoding="utf-8"?>
<p:tagLst xmlns:p="http://schemas.openxmlformats.org/presentationml/2006/main">
  <p:tag name="MH" val="20150925115704"/>
  <p:tag name="MH_LIBRARY" val="GRAPHIC"/>
  <p:tag name="MH_ORDER" val="Freeform 3"/>
</p:tagLst>
</file>

<file path=ppt/tags/tag4.xml><?xml version="1.0" encoding="utf-8"?>
<p:tagLst xmlns:p="http://schemas.openxmlformats.org/presentationml/2006/main">
  <p:tag name="MH" val="20150925115704"/>
  <p:tag name="MH_LIBRARY" val="GRAPHIC"/>
  <p:tag name="MH_ORDER" val="Freeform 2"/>
</p:tagLst>
</file>

<file path=ppt/tags/tag5.xml><?xml version="1.0" encoding="utf-8"?>
<p:tagLst xmlns:p="http://schemas.openxmlformats.org/presentationml/2006/main">
  <p:tag name="MH" val="20150925115704"/>
  <p:tag name="MH_LIBRARY" val="GRAPHIC"/>
  <p:tag name="MH_ORDER" val="Freeform 4"/>
</p:tagLst>
</file>

<file path=ppt/tags/tag6.xml><?xml version="1.0" encoding="utf-8"?>
<p:tagLst xmlns:p="http://schemas.openxmlformats.org/presentationml/2006/main">
  <p:tag name="MH" val="20150925115704"/>
  <p:tag name="MH_LIBRARY" val="GRAPHIC"/>
  <p:tag name="MH_ORDER" val="Freeform 6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56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56"/>
</p:tagLst>
</file>

<file path=ppt/theme/theme1.xml><?xml version="1.0" encoding="utf-8"?>
<a:theme xmlns:a="http://schemas.openxmlformats.org/drawingml/2006/main" name="Office 主题">
  <a:themeElements>
    <a:clrScheme name="160556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92D050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26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Why ASW has so many IP address ?</vt:lpstr>
      <vt:lpstr>Question:</vt:lpstr>
      <vt:lpstr>PowerPoint 演示文稿</vt:lpstr>
      <vt:lpstr>1. Purchase</vt:lpstr>
      <vt:lpstr>2. IP Pool</vt:lpstr>
      <vt:lpstr>2. IP Pool</vt:lpstr>
      <vt:lpstr>3  Elastic IP Address</vt:lpstr>
      <vt:lpstr>3  Elastic IP Address</vt:lpstr>
      <vt:lpstr>3  Elastic IP Address</vt:lpstr>
      <vt:lpstr>3  Elastic IP Address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6</cp:revision>
  <dcterms:created xsi:type="dcterms:W3CDTF">2020-09-03T02:54:00Z</dcterms:created>
  <dcterms:modified xsi:type="dcterms:W3CDTF">2020-09-03T03:39:06Z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