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71" r:id="rId4"/>
    <p:sldId id="257" r:id="rId5"/>
    <p:sldId id="259" r:id="rId6"/>
    <p:sldId id="258" r:id="rId7"/>
    <p:sldId id="261" r:id="rId8"/>
    <p:sldId id="267" r:id="rId9"/>
    <p:sldId id="260" r:id="rId10"/>
    <p:sldId id="262" r:id="rId11"/>
    <p:sldId id="263" r:id="rId12"/>
    <p:sldId id="264" r:id="rId13"/>
    <p:sldId id="269" r:id="rId14"/>
    <p:sldId id="268" r:id="rId15"/>
    <p:sldId id="266" r:id="rId16"/>
    <p:sldId id="270" r:id="rId17"/>
    <p:sldId id="265" r:id="rId1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987" autoAdjust="0"/>
  </p:normalViewPr>
  <p:slideViewPr>
    <p:cSldViewPr snapToGrid="0">
      <p:cViewPr varScale="1">
        <p:scale>
          <a:sx n="61" d="100"/>
          <a:sy n="61" d="100"/>
        </p:scale>
        <p:origin x="149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71F167-3491-4942-B8A2-AA63F9D2D37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3B922D2-AAB7-4EC4-91BD-7CD5B3ABAD44}">
      <dgm:prSet/>
      <dgm:spPr/>
      <dgm:t>
        <a:bodyPr/>
        <a:lstStyle/>
        <a:p>
          <a:r>
            <a:rPr lang="en-US" b="1" dirty="0"/>
            <a:t>Photon</a:t>
          </a:r>
          <a:endParaRPr lang="en-US" dirty="0"/>
        </a:p>
      </dgm:t>
    </dgm:pt>
    <dgm:pt modelId="{C642F8EE-EC17-45B3-9782-2B33A9A3C03B}" type="parTrans" cxnId="{AF7743A9-4DCC-4002-933D-69599E6EEAF1}">
      <dgm:prSet/>
      <dgm:spPr/>
      <dgm:t>
        <a:bodyPr/>
        <a:lstStyle/>
        <a:p>
          <a:endParaRPr lang="en-US"/>
        </a:p>
      </dgm:t>
    </dgm:pt>
    <dgm:pt modelId="{A207D543-9A7E-49A9-96A4-3AB45CF2039B}" type="sibTrans" cxnId="{AF7743A9-4DCC-4002-933D-69599E6EEAF1}">
      <dgm:prSet/>
      <dgm:spPr/>
      <dgm:t>
        <a:bodyPr/>
        <a:lstStyle/>
        <a:p>
          <a:endParaRPr lang="en-US"/>
        </a:p>
      </dgm:t>
    </dgm:pt>
    <dgm:pt modelId="{80AEB0F6-356F-4D74-A8E5-58B214D8798E}">
      <dgm:prSet/>
      <dgm:spPr/>
      <dgm:t>
        <a:bodyPr/>
        <a:lstStyle/>
        <a:p>
          <a:r>
            <a:rPr lang="en-US" b="1" dirty="0" err="1"/>
            <a:t>Netcode</a:t>
          </a:r>
          <a:r>
            <a:rPr lang="he-IL" b="1" dirty="0"/>
            <a:t>/</a:t>
          </a:r>
          <a:r>
            <a:rPr lang="en-US" b="1" i="0" dirty="0"/>
            <a:t>MLAPI</a:t>
          </a:r>
          <a:endParaRPr lang="en-US" dirty="0"/>
        </a:p>
      </dgm:t>
    </dgm:pt>
    <dgm:pt modelId="{A5092F6A-395A-4B36-BE8C-6A9815F31122}" type="parTrans" cxnId="{1878C970-44B8-4358-9F62-3AC265001DD8}">
      <dgm:prSet/>
      <dgm:spPr/>
      <dgm:t>
        <a:bodyPr/>
        <a:lstStyle/>
        <a:p>
          <a:endParaRPr lang="en-US"/>
        </a:p>
      </dgm:t>
    </dgm:pt>
    <dgm:pt modelId="{77CDBF12-D8B9-48A3-A901-E45CF41FE6FB}" type="sibTrans" cxnId="{1878C970-44B8-4358-9F62-3AC265001DD8}">
      <dgm:prSet/>
      <dgm:spPr/>
      <dgm:t>
        <a:bodyPr/>
        <a:lstStyle/>
        <a:p>
          <a:endParaRPr lang="en-US"/>
        </a:p>
      </dgm:t>
    </dgm:pt>
    <dgm:pt modelId="{CA8EDEED-7B06-43C5-955F-5D7958D8101E}">
      <dgm:prSet/>
      <dgm:spPr/>
      <dgm:t>
        <a:bodyPr/>
        <a:lstStyle/>
        <a:p>
          <a:r>
            <a:rPr lang="en-US" b="1" i="0"/>
            <a:t>Mirror</a:t>
          </a:r>
          <a:endParaRPr lang="en-US"/>
        </a:p>
      </dgm:t>
    </dgm:pt>
    <dgm:pt modelId="{BDD20AD2-9250-46AC-9C6C-9C540FB3C0F3}" type="parTrans" cxnId="{4F87C8E5-F6F4-4E2F-9D75-A69CF839BDB7}">
      <dgm:prSet/>
      <dgm:spPr/>
      <dgm:t>
        <a:bodyPr/>
        <a:lstStyle/>
        <a:p>
          <a:endParaRPr lang="en-US"/>
        </a:p>
      </dgm:t>
    </dgm:pt>
    <dgm:pt modelId="{F5E6A983-6B76-4E32-85BA-F9CF09530B38}" type="sibTrans" cxnId="{4F87C8E5-F6F4-4E2F-9D75-A69CF839BDB7}">
      <dgm:prSet/>
      <dgm:spPr/>
      <dgm:t>
        <a:bodyPr/>
        <a:lstStyle/>
        <a:p>
          <a:endParaRPr lang="en-US"/>
        </a:p>
      </dgm:t>
    </dgm:pt>
    <dgm:pt modelId="{DE511398-FA29-4C8F-8344-3C88F827B2BD}" type="pres">
      <dgm:prSet presAssocID="{3271F167-3491-4942-B8A2-AA63F9D2D373}" presName="vert0" presStyleCnt="0">
        <dgm:presLayoutVars>
          <dgm:dir/>
          <dgm:animOne val="branch"/>
          <dgm:animLvl val="lvl"/>
        </dgm:presLayoutVars>
      </dgm:prSet>
      <dgm:spPr/>
    </dgm:pt>
    <dgm:pt modelId="{E1886137-A05E-4B1C-A68C-4E346BD2F5AD}" type="pres">
      <dgm:prSet presAssocID="{83B922D2-AAB7-4EC4-91BD-7CD5B3ABAD44}" presName="thickLine" presStyleLbl="alignNode1" presStyleIdx="0" presStyleCnt="3"/>
      <dgm:spPr/>
    </dgm:pt>
    <dgm:pt modelId="{3D09C111-EBA2-4B27-A19E-A4512B31C348}" type="pres">
      <dgm:prSet presAssocID="{83B922D2-AAB7-4EC4-91BD-7CD5B3ABAD44}" presName="horz1" presStyleCnt="0"/>
      <dgm:spPr/>
    </dgm:pt>
    <dgm:pt modelId="{9FBFF5EB-8C44-4376-BD89-518D4F58F406}" type="pres">
      <dgm:prSet presAssocID="{83B922D2-AAB7-4EC4-91BD-7CD5B3ABAD44}" presName="tx1" presStyleLbl="revTx" presStyleIdx="0" presStyleCnt="3"/>
      <dgm:spPr/>
    </dgm:pt>
    <dgm:pt modelId="{8B54B531-F7EA-4709-AC7C-E8C2F8346EF5}" type="pres">
      <dgm:prSet presAssocID="{83B922D2-AAB7-4EC4-91BD-7CD5B3ABAD44}" presName="vert1" presStyleCnt="0"/>
      <dgm:spPr/>
    </dgm:pt>
    <dgm:pt modelId="{5272E011-09F7-4A3F-BD72-26CC46435CB4}" type="pres">
      <dgm:prSet presAssocID="{80AEB0F6-356F-4D74-A8E5-58B214D8798E}" presName="thickLine" presStyleLbl="alignNode1" presStyleIdx="1" presStyleCnt="3"/>
      <dgm:spPr/>
    </dgm:pt>
    <dgm:pt modelId="{5B5B23D5-A2DC-4267-B138-1F3612EBF088}" type="pres">
      <dgm:prSet presAssocID="{80AEB0F6-356F-4D74-A8E5-58B214D8798E}" presName="horz1" presStyleCnt="0"/>
      <dgm:spPr/>
    </dgm:pt>
    <dgm:pt modelId="{BC701065-91E3-4513-85D7-43056A39A39F}" type="pres">
      <dgm:prSet presAssocID="{80AEB0F6-356F-4D74-A8E5-58B214D8798E}" presName="tx1" presStyleLbl="revTx" presStyleIdx="1" presStyleCnt="3"/>
      <dgm:spPr/>
    </dgm:pt>
    <dgm:pt modelId="{8AD5A43E-3A6F-4855-979F-1BEF4D8547A8}" type="pres">
      <dgm:prSet presAssocID="{80AEB0F6-356F-4D74-A8E5-58B214D8798E}" presName="vert1" presStyleCnt="0"/>
      <dgm:spPr/>
    </dgm:pt>
    <dgm:pt modelId="{D6F93705-BC42-4B4B-85A9-5F7FA0C238D4}" type="pres">
      <dgm:prSet presAssocID="{CA8EDEED-7B06-43C5-955F-5D7958D8101E}" presName="thickLine" presStyleLbl="alignNode1" presStyleIdx="2" presStyleCnt="3"/>
      <dgm:spPr/>
    </dgm:pt>
    <dgm:pt modelId="{0D5D3B74-C7A8-4E41-BEC7-21C1339EBAEB}" type="pres">
      <dgm:prSet presAssocID="{CA8EDEED-7B06-43C5-955F-5D7958D8101E}" presName="horz1" presStyleCnt="0"/>
      <dgm:spPr/>
    </dgm:pt>
    <dgm:pt modelId="{EF79276C-DFD4-44F5-BEF2-A2EC280BD77A}" type="pres">
      <dgm:prSet presAssocID="{CA8EDEED-7B06-43C5-955F-5D7958D8101E}" presName="tx1" presStyleLbl="revTx" presStyleIdx="2" presStyleCnt="3"/>
      <dgm:spPr/>
    </dgm:pt>
    <dgm:pt modelId="{6B804E4B-9510-47CF-939E-ACFB3E8BE029}" type="pres">
      <dgm:prSet presAssocID="{CA8EDEED-7B06-43C5-955F-5D7958D8101E}" presName="vert1" presStyleCnt="0"/>
      <dgm:spPr/>
    </dgm:pt>
  </dgm:ptLst>
  <dgm:cxnLst>
    <dgm:cxn modelId="{35A2DC3C-709C-4708-AC26-21AABFE6B4D3}" type="presOf" srcId="{3271F167-3491-4942-B8A2-AA63F9D2D373}" destId="{DE511398-FA29-4C8F-8344-3C88F827B2BD}" srcOrd="0" destOrd="0" presId="urn:microsoft.com/office/officeart/2008/layout/LinedList"/>
    <dgm:cxn modelId="{07D6C265-FC32-4398-A970-AA3E11046A1B}" type="presOf" srcId="{CA8EDEED-7B06-43C5-955F-5D7958D8101E}" destId="{EF79276C-DFD4-44F5-BEF2-A2EC280BD77A}" srcOrd="0" destOrd="0" presId="urn:microsoft.com/office/officeart/2008/layout/LinedList"/>
    <dgm:cxn modelId="{1878C970-44B8-4358-9F62-3AC265001DD8}" srcId="{3271F167-3491-4942-B8A2-AA63F9D2D373}" destId="{80AEB0F6-356F-4D74-A8E5-58B214D8798E}" srcOrd="1" destOrd="0" parTransId="{A5092F6A-395A-4B36-BE8C-6A9815F31122}" sibTransId="{77CDBF12-D8B9-48A3-A901-E45CF41FE6FB}"/>
    <dgm:cxn modelId="{AF7743A9-4DCC-4002-933D-69599E6EEAF1}" srcId="{3271F167-3491-4942-B8A2-AA63F9D2D373}" destId="{83B922D2-AAB7-4EC4-91BD-7CD5B3ABAD44}" srcOrd="0" destOrd="0" parTransId="{C642F8EE-EC17-45B3-9782-2B33A9A3C03B}" sibTransId="{A207D543-9A7E-49A9-96A4-3AB45CF2039B}"/>
    <dgm:cxn modelId="{6FDB16B4-7490-4248-B5CD-B9E599F6A5B3}" type="presOf" srcId="{80AEB0F6-356F-4D74-A8E5-58B214D8798E}" destId="{BC701065-91E3-4513-85D7-43056A39A39F}" srcOrd="0" destOrd="0" presId="urn:microsoft.com/office/officeart/2008/layout/LinedList"/>
    <dgm:cxn modelId="{4F87C8E5-F6F4-4E2F-9D75-A69CF839BDB7}" srcId="{3271F167-3491-4942-B8A2-AA63F9D2D373}" destId="{CA8EDEED-7B06-43C5-955F-5D7958D8101E}" srcOrd="2" destOrd="0" parTransId="{BDD20AD2-9250-46AC-9C6C-9C540FB3C0F3}" sibTransId="{F5E6A983-6B76-4E32-85BA-F9CF09530B38}"/>
    <dgm:cxn modelId="{3905C6F5-F0E9-42D1-8702-F57F673E5264}" type="presOf" srcId="{83B922D2-AAB7-4EC4-91BD-7CD5B3ABAD44}" destId="{9FBFF5EB-8C44-4376-BD89-518D4F58F406}" srcOrd="0" destOrd="0" presId="urn:microsoft.com/office/officeart/2008/layout/LinedList"/>
    <dgm:cxn modelId="{119754C7-7D61-43C7-903E-3676758839E4}" type="presParOf" srcId="{DE511398-FA29-4C8F-8344-3C88F827B2BD}" destId="{E1886137-A05E-4B1C-A68C-4E346BD2F5AD}" srcOrd="0" destOrd="0" presId="urn:microsoft.com/office/officeart/2008/layout/LinedList"/>
    <dgm:cxn modelId="{99E69E33-503D-4418-9F0C-196E49B956BE}" type="presParOf" srcId="{DE511398-FA29-4C8F-8344-3C88F827B2BD}" destId="{3D09C111-EBA2-4B27-A19E-A4512B31C348}" srcOrd="1" destOrd="0" presId="urn:microsoft.com/office/officeart/2008/layout/LinedList"/>
    <dgm:cxn modelId="{A23930F7-51DE-4649-848F-EC79C1146A68}" type="presParOf" srcId="{3D09C111-EBA2-4B27-A19E-A4512B31C348}" destId="{9FBFF5EB-8C44-4376-BD89-518D4F58F406}" srcOrd="0" destOrd="0" presId="urn:microsoft.com/office/officeart/2008/layout/LinedList"/>
    <dgm:cxn modelId="{C97554CE-D1CC-4BDB-9FCF-0BD509330AA3}" type="presParOf" srcId="{3D09C111-EBA2-4B27-A19E-A4512B31C348}" destId="{8B54B531-F7EA-4709-AC7C-E8C2F8346EF5}" srcOrd="1" destOrd="0" presId="urn:microsoft.com/office/officeart/2008/layout/LinedList"/>
    <dgm:cxn modelId="{C3EC0D6D-61F1-455B-AF43-C00C767E4225}" type="presParOf" srcId="{DE511398-FA29-4C8F-8344-3C88F827B2BD}" destId="{5272E011-09F7-4A3F-BD72-26CC46435CB4}" srcOrd="2" destOrd="0" presId="urn:microsoft.com/office/officeart/2008/layout/LinedList"/>
    <dgm:cxn modelId="{19E7DDF8-693C-46C5-AD6D-99F9E4DC0DCB}" type="presParOf" srcId="{DE511398-FA29-4C8F-8344-3C88F827B2BD}" destId="{5B5B23D5-A2DC-4267-B138-1F3612EBF088}" srcOrd="3" destOrd="0" presId="urn:microsoft.com/office/officeart/2008/layout/LinedList"/>
    <dgm:cxn modelId="{EA6CF1F4-D7B6-4ED9-B525-84A63C9BBF80}" type="presParOf" srcId="{5B5B23D5-A2DC-4267-B138-1F3612EBF088}" destId="{BC701065-91E3-4513-85D7-43056A39A39F}" srcOrd="0" destOrd="0" presId="urn:microsoft.com/office/officeart/2008/layout/LinedList"/>
    <dgm:cxn modelId="{539D743A-4F03-411C-B653-009C574DC189}" type="presParOf" srcId="{5B5B23D5-A2DC-4267-B138-1F3612EBF088}" destId="{8AD5A43E-3A6F-4855-979F-1BEF4D8547A8}" srcOrd="1" destOrd="0" presId="urn:microsoft.com/office/officeart/2008/layout/LinedList"/>
    <dgm:cxn modelId="{C4BA9375-EBF7-41D3-ABDE-2121E5316DC8}" type="presParOf" srcId="{DE511398-FA29-4C8F-8344-3C88F827B2BD}" destId="{D6F93705-BC42-4B4B-85A9-5F7FA0C238D4}" srcOrd="4" destOrd="0" presId="urn:microsoft.com/office/officeart/2008/layout/LinedList"/>
    <dgm:cxn modelId="{2B9C9F60-9402-4669-8C48-E31E2630BC7D}" type="presParOf" srcId="{DE511398-FA29-4C8F-8344-3C88F827B2BD}" destId="{0D5D3B74-C7A8-4E41-BEC7-21C1339EBAEB}" srcOrd="5" destOrd="0" presId="urn:microsoft.com/office/officeart/2008/layout/LinedList"/>
    <dgm:cxn modelId="{89F0FF2D-1AE8-45BD-A23B-4C147A7B8BC3}" type="presParOf" srcId="{0D5D3B74-C7A8-4E41-BEC7-21C1339EBAEB}" destId="{EF79276C-DFD4-44F5-BEF2-A2EC280BD77A}" srcOrd="0" destOrd="0" presId="urn:microsoft.com/office/officeart/2008/layout/LinedList"/>
    <dgm:cxn modelId="{4C198976-874B-451D-AB9D-E4F328915623}" type="presParOf" srcId="{0D5D3B74-C7A8-4E41-BEC7-21C1339EBAEB}" destId="{6B804E4B-9510-47CF-939E-ACFB3E8BE0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86137-A05E-4B1C-A68C-4E346BD2F5AD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FF5EB-8C44-4376-BD89-518D4F58F406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/>
            <a:t>Photon</a:t>
          </a:r>
          <a:endParaRPr lang="en-US" sz="6500" kern="1200" dirty="0"/>
        </a:p>
      </dsp:txBody>
      <dsp:txXfrm>
        <a:off x="0" y="2703"/>
        <a:ext cx="6900512" cy="1843578"/>
      </dsp:txXfrm>
    </dsp:sp>
    <dsp:sp modelId="{5272E011-09F7-4A3F-BD72-26CC46435CB4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01065-91E3-4513-85D7-43056A39A39F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 err="1"/>
            <a:t>Netcode</a:t>
          </a:r>
          <a:r>
            <a:rPr lang="he-IL" sz="6500" b="1" kern="1200" dirty="0"/>
            <a:t>/</a:t>
          </a:r>
          <a:r>
            <a:rPr lang="en-US" sz="6500" b="1" i="0" kern="1200" dirty="0"/>
            <a:t>MLAPI</a:t>
          </a:r>
          <a:endParaRPr lang="en-US" sz="6500" kern="1200" dirty="0"/>
        </a:p>
      </dsp:txBody>
      <dsp:txXfrm>
        <a:off x="0" y="1846281"/>
        <a:ext cx="6900512" cy="1843578"/>
      </dsp:txXfrm>
    </dsp:sp>
    <dsp:sp modelId="{D6F93705-BC42-4B4B-85A9-5F7FA0C238D4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9276C-DFD4-44F5-BEF2-A2EC280BD77A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i="0" kern="1200"/>
            <a:t>Mirror</a:t>
          </a:r>
          <a:endParaRPr lang="en-US" sz="6500" kern="1200"/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2C463-4FA9-47BC-923B-4E2BFD4EFF99}" type="datetimeFigureOut">
              <a:rPr lang="LID4096" smtClean="0"/>
              <a:t>12/16/2021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45513-EB44-4143-AE9C-E78FD575C29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6880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מירור – אין לובי, חיבור. תומך בהרבה משתמשים בפעם אחת.</a:t>
            </a:r>
          </a:p>
          <a:p>
            <a:pPr algn="r" rtl="1"/>
            <a:r>
              <a:rPr lang="he-IL" dirty="0"/>
              <a:t>פוטון – מבוסס על לובי וחדרים, קל לשימוש.  עד 16 משתמשים בחדר. תואם לכל הפלטפורמות כולל </a:t>
            </a:r>
            <a:r>
              <a:rPr lang="en-US" dirty="0"/>
              <a:t>WebGL</a:t>
            </a:r>
            <a:r>
              <a:rPr lang="he-IL" dirty="0"/>
              <a:t>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Necole</a:t>
            </a:r>
            <a:r>
              <a:rPr lang="he-IL" b="0" dirty="0"/>
              <a:t> – מסובך להתקנה עדיין לא פותח סופית.</a:t>
            </a:r>
            <a:endParaRPr lang="LID4096" b="0" dirty="0"/>
          </a:p>
          <a:p>
            <a:pPr algn="r" rtl="1"/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45513-EB44-4143-AE9C-E78FD575C295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30762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מה שמודגש יותר קשור ל-</a:t>
            </a:r>
            <a:r>
              <a:rPr lang="en-US" sz="1200" dirty="0">
                <a:solidFill>
                  <a:srgbClr val="FFFFFF"/>
                </a:solidFill>
              </a:rPr>
              <a:t>multiplayer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45513-EB44-4143-AE9C-E78FD575C295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2280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45513-EB44-4143-AE9C-E78FD575C295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74780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הסבר על המחלקה בקוד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45513-EB44-4143-AE9C-E78FD575C295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4364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45513-EB44-4143-AE9C-E78FD575C295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5393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הדגמה עם טריגר כשמתקרבים </a:t>
            </a:r>
            <a:r>
              <a:rPr lang="he-IL" dirty="0" err="1"/>
              <a:t>לקוביה</a:t>
            </a:r>
            <a:r>
              <a:rPr lang="he-IL" dirty="0"/>
              <a:t> – בלי ה</a:t>
            </a:r>
            <a:r>
              <a:rPr lang="en-US" dirty="0" err="1"/>
              <a:t>IsMine</a:t>
            </a:r>
            <a:r>
              <a:rPr lang="he-IL" dirty="0"/>
              <a:t> כל השחקנים ייראו את ההודעה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45513-EB44-4143-AE9C-E78FD575C295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55097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הדגמה לאחר הורדת הרכיב – לא נראה שחקנים אחרים על המגרש.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45513-EB44-4143-AE9C-E78FD575C295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4157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45513-EB44-4143-AE9C-E78FD575C295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458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דומה ל </a:t>
            </a:r>
            <a:r>
              <a:rPr lang="en-US"/>
              <a:t>TransformView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45513-EB44-4143-AE9C-E78FD575C295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50569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DA87-4EEC-4DF2-ADA8-EE42138BD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30900-A3AA-48EB-BAEC-8D8E70914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D4F01-70DF-478B-8C97-1EB11EDA6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7983-4C0B-461B-830F-99A68DAF77F9}" type="datetimeFigureOut">
              <a:rPr lang="LID4096" smtClean="0"/>
              <a:t>12/16/2021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D866F-7501-4A9C-8162-70F0EBB8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F9A29-175B-4A90-9E2B-77B9D482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A756-311E-4FFF-96AF-1F3AB34E90C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58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B581-B7FB-4D97-B445-E25C22DD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85F09-1E4A-4298-AF18-F020D02F2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66011-F43F-499F-A8C0-88DA961D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7983-4C0B-461B-830F-99A68DAF77F9}" type="datetimeFigureOut">
              <a:rPr lang="LID4096" smtClean="0"/>
              <a:t>12/16/2021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E699F-C4B8-4485-9336-ED271995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9A572-E528-4559-A9B3-E579D272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A756-311E-4FFF-96AF-1F3AB34E90C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6303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50EAC1-079C-4510-AB93-EB9F64C40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C9D16-0D7D-4123-80A8-86F8D879D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D93C1-22DC-4D63-9C5F-0C68A2FB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7983-4C0B-461B-830F-99A68DAF77F9}" type="datetimeFigureOut">
              <a:rPr lang="LID4096" smtClean="0"/>
              <a:t>12/16/2021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34920-B0CD-49A7-B354-32C791E3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5064E-5EEE-4161-80C2-CF2CB418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A756-311E-4FFF-96AF-1F3AB34E90C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479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DED3-D6D4-4E06-9DAA-7E2715CF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7776C-1466-45CC-B724-167C62175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FBA50-8893-46E2-92C7-C6B0C81A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7983-4C0B-461B-830F-99A68DAF77F9}" type="datetimeFigureOut">
              <a:rPr lang="LID4096" smtClean="0"/>
              <a:t>12/16/2021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73340-B59C-4711-8485-585F01C3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7073D-ECFD-421F-B2E2-A85E5340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A756-311E-4FFF-96AF-1F3AB34E90C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690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346D-A2A9-4C6A-815D-3DC11D2C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A329F-2766-4E68-908F-0C0E3D41D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87658-4617-42D7-9213-51129CC4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7983-4C0B-461B-830F-99A68DAF77F9}" type="datetimeFigureOut">
              <a:rPr lang="LID4096" smtClean="0"/>
              <a:t>12/16/2021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03866-A34F-461B-B1FE-BD0A4B89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F2CC2-6775-4A85-8367-AF310D56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A756-311E-4FFF-96AF-1F3AB34E90C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9577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171E-E9D9-441E-8580-ABDBD64A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D0C09-5BE1-4E79-A2A6-D69B8E992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5E205-A17E-413E-A2AF-DEB9A0B43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A68B2-8743-462A-8B75-EE2D900F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7983-4C0B-461B-830F-99A68DAF77F9}" type="datetimeFigureOut">
              <a:rPr lang="LID4096" smtClean="0"/>
              <a:t>12/16/2021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B634E-AF0C-490D-A045-AD25B3E9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5F944-BB4A-4A3A-907C-CD9859CD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A756-311E-4FFF-96AF-1F3AB34E90C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243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BDD70-25E8-4F96-84F9-CD08A127D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54929-424B-4E5B-9E30-75D89FFFB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F16A9-A72B-473F-A0B8-E450783A4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D1E51-E841-4069-91FC-5287C8FCD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BA45B-D20D-41EA-9C81-C5976ED0A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E5E2A6-68C5-40C7-8635-1E9E83B5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7983-4C0B-461B-830F-99A68DAF77F9}" type="datetimeFigureOut">
              <a:rPr lang="LID4096" smtClean="0"/>
              <a:t>12/16/2021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69742-EC0D-4960-88EB-1B36DE52F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D72F7-0118-489E-8892-3914742A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A756-311E-4FFF-96AF-1F3AB34E90C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736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EA06-7011-4E01-B23C-7EC72F7B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DA3234-F6A9-4F8E-9774-C1870B0C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7983-4C0B-461B-830F-99A68DAF77F9}" type="datetimeFigureOut">
              <a:rPr lang="LID4096" smtClean="0"/>
              <a:t>12/16/2021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206B0-2E01-4B28-8491-A7221D1E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73D19-AC6F-4D6D-8BAD-CA8794C1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A756-311E-4FFF-96AF-1F3AB34E90C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19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2EA72-08AE-4F28-8AA8-FB4F4FA0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7983-4C0B-461B-830F-99A68DAF77F9}" type="datetimeFigureOut">
              <a:rPr lang="LID4096" smtClean="0"/>
              <a:t>12/16/2021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0929E7-0033-44AA-BC77-8E74C93A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CCAC9-4ECE-4C5A-A790-AF0CAAA9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A756-311E-4FFF-96AF-1F3AB34E90C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058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EC99-E5A5-4644-9F6B-D34867F6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F9BC3-7B68-4785-ACED-8C88A268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F0C08-A19D-4B68-9449-17844C893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6D0F8-D066-4A54-81FB-E6F751D57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7983-4C0B-461B-830F-99A68DAF77F9}" type="datetimeFigureOut">
              <a:rPr lang="LID4096" smtClean="0"/>
              <a:t>12/16/2021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50AA4-2168-4E0B-A1F3-0BDCB0CC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DBE8B-B8BE-48A1-A693-59B9998B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A756-311E-4FFF-96AF-1F3AB34E90C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934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09AD-5174-48E6-92B7-9FE53C76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08D32C-72A6-4458-8CE8-5A78F77B0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7CC46-031E-4212-9D6F-BB52C104A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A96B-477C-4A5E-971B-FF87DB3B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7983-4C0B-461B-830F-99A68DAF77F9}" type="datetimeFigureOut">
              <a:rPr lang="LID4096" smtClean="0"/>
              <a:t>12/16/2021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2777A-221F-4301-8C1F-B752B99E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FF5DB-4563-47A9-9DB4-0ACD2E66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A756-311E-4FFF-96AF-1F3AB34E90C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74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5C171-B614-47A1-AB73-B9AC0859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28111-8FC9-4166-8528-64B2AFECE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5C002-52A6-464A-AC7F-DA4CEF31D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C7983-4C0B-461B-830F-99A68DAF77F9}" type="datetimeFigureOut">
              <a:rPr lang="LID4096" smtClean="0"/>
              <a:t>12/16/2021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3261B-F4CB-4D67-A148-118171874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955EB-98BD-43E0-8F80-06B794B4B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8A756-311E-4FFF-96AF-1F3AB34E90C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2642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photonengine.com/en-us/pun/current/demos-and-tutorials/pun-basics-tutorial/intr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3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4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4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4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4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2FEE2-BC52-4546-A0D9-6F2F375F2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multiplayer tutorial unity</a:t>
            </a:r>
            <a:br>
              <a:rPr lang="he-IL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photon Pun 2</a:t>
            </a:r>
            <a:endParaRPr lang="LID4096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30B1A-BE86-49CE-9693-EF8FC9669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 fontScale="92500" lnSpcReduction="10000"/>
          </a:bodyPr>
          <a:lstStyle/>
          <a:p>
            <a:pPr algn="l"/>
            <a:r>
              <a:rPr lang="en-US" dirty="0"/>
              <a:t>Base on: Pun basic tutorial</a:t>
            </a:r>
          </a:p>
          <a:p>
            <a:pPr algn="l"/>
            <a:r>
              <a:rPr lang="en-US" dirty="0">
                <a:hlinkClick r:id="rId2"/>
              </a:rPr>
              <a:t>https://doc.photonengine.com/en-us/pun/current/demos-and-tutorials/pun-basics-tutorial/intro</a:t>
            </a:r>
            <a:endParaRPr lang="en-US" dirty="0"/>
          </a:p>
          <a:p>
            <a:pPr algn="l"/>
            <a:r>
              <a:rPr lang="en-US" dirty="0"/>
              <a:t>Author: Eliyahu Peretz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35645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6E3A6-E748-40A1-9D72-C8453923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PlayerPrefab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801B2-EDB0-4931-BA87-64F8AAEB3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לצורך יצירת השחקן במשחק נצטרך ליצור </a:t>
            </a:r>
            <a:r>
              <a:rPr lang="en-US" dirty="0" err="1"/>
              <a:t>Prefub</a:t>
            </a:r>
            <a:r>
              <a:rPr lang="he-IL" dirty="0"/>
              <a:t> </a:t>
            </a:r>
          </a:p>
          <a:p>
            <a:pPr algn="r" rtl="1"/>
            <a:r>
              <a:rPr lang="he-IL" dirty="0"/>
              <a:t>ניצור קפסולה ונשתמש בתנועה בסיסית עם המקשים והעכבר.</a:t>
            </a:r>
          </a:p>
          <a:p>
            <a:pPr algn="r" rtl="1"/>
            <a:r>
              <a:rPr lang="he-IL" dirty="0"/>
              <a:t>נשים את המצלמה שתהיה ממוקמת מאוחרי השחקן(במדריך הם עשו מצלמה כללית מלמעלה).</a:t>
            </a:r>
          </a:p>
          <a:p>
            <a:pPr algn="r" rtl="1"/>
            <a:r>
              <a:rPr lang="he-IL" dirty="0"/>
              <a:t>נוסיף </a:t>
            </a:r>
            <a:r>
              <a:rPr lang="en-US" dirty="0" err="1"/>
              <a:t>photonView</a:t>
            </a:r>
            <a:r>
              <a:rPr lang="he-IL" dirty="0"/>
              <a:t> ו</a:t>
            </a:r>
            <a:r>
              <a:rPr lang="en-US" dirty="0" err="1"/>
              <a:t>TransformView</a:t>
            </a:r>
            <a:r>
              <a:rPr lang="he-IL" dirty="0"/>
              <a:t>(נרחיב בהמשך).</a:t>
            </a:r>
          </a:p>
          <a:p>
            <a:pPr algn="r" rtl="1"/>
            <a:r>
              <a:rPr lang="he-IL" dirty="0"/>
              <a:t>נוסיף לייזר עם </a:t>
            </a:r>
            <a:r>
              <a:rPr lang="he-IL" dirty="0" err="1"/>
              <a:t>קוליידר</a:t>
            </a:r>
            <a:r>
              <a:rPr lang="he-IL" dirty="0"/>
              <a:t> לצורך הורדת החיים לשחקן היריב.</a:t>
            </a:r>
            <a:endParaRPr lang="en-US" dirty="0"/>
          </a:p>
          <a:p>
            <a:pPr algn="r" rtl="1"/>
            <a:r>
              <a:rPr lang="he-IL" b="1" dirty="0"/>
              <a:t>חשוב</a:t>
            </a:r>
            <a:r>
              <a:rPr lang="he-IL" dirty="0"/>
              <a:t>: נשמור את ה</a:t>
            </a:r>
            <a:r>
              <a:rPr lang="en-US" dirty="0" err="1"/>
              <a:t>prefub</a:t>
            </a:r>
            <a:r>
              <a:rPr lang="he-IL" dirty="0"/>
              <a:t> </a:t>
            </a:r>
            <a:r>
              <a:rPr lang="he-IL" dirty="0" err="1"/>
              <a:t>בתקיית</a:t>
            </a:r>
            <a:r>
              <a:rPr lang="he-IL" dirty="0"/>
              <a:t> </a:t>
            </a:r>
            <a:r>
              <a:rPr lang="en-US" dirty="0"/>
              <a:t>Resources</a:t>
            </a:r>
            <a:r>
              <a:rPr lang="he-IL" dirty="0"/>
              <a:t> אחרת זה לא יצור את השחקן.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5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5492-787B-4EDE-8393-58CF7D38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 err="1"/>
              <a:t>photonView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AAA61-0749-485E-ABD0-176C198AF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618" y="1710661"/>
            <a:ext cx="6260939" cy="4782214"/>
          </a:xfrm>
        </p:spPr>
        <p:txBody>
          <a:bodyPr/>
          <a:lstStyle/>
          <a:p>
            <a:pPr algn="r" rtl="1"/>
            <a:r>
              <a:rPr lang="he-IL" dirty="0"/>
              <a:t>רכיב המכיל מזהה </a:t>
            </a:r>
            <a:r>
              <a:rPr lang="en-US" dirty="0"/>
              <a:t>ID</a:t>
            </a:r>
            <a:r>
              <a:rPr lang="he-IL" dirty="0"/>
              <a:t> של האובייקט ברשת.</a:t>
            </a:r>
          </a:p>
          <a:p>
            <a:pPr algn="r" rtl="1"/>
            <a:r>
              <a:rPr lang="he-IL" dirty="0"/>
              <a:t>נשתמש בתכונות שלו כדי לדעת עם איזה שחקן אנחנו רוצים לבצע פעולות.</a:t>
            </a:r>
          </a:p>
          <a:p>
            <a:pPr algn="r" rtl="1"/>
            <a:r>
              <a:rPr lang="he-IL" dirty="0"/>
              <a:t>התכונה הנפוצה היא </a:t>
            </a:r>
            <a:r>
              <a:rPr lang="en-US" dirty="0" err="1"/>
              <a:t>photonView.IsMine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למשל אם נרצה להזיז רק את השחקן שלנו ולא שחקנים של משתמשים אחרים, נצטרך לשאול אם </a:t>
            </a:r>
            <a:r>
              <a:rPr lang="en-US" dirty="0" err="1"/>
              <a:t>photonView.IsMine</a:t>
            </a:r>
            <a:r>
              <a:rPr lang="he-IL" dirty="0"/>
              <a:t>.</a:t>
            </a:r>
            <a:endParaRPr lang="LID4096" dirty="0"/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7AA970A-F897-4C5F-8A6B-80AB2F69A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3685"/>
            <a:ext cx="5451676" cy="46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66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7519-7028-4932-9052-346BEC84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TransformView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AB0A1-CF48-4F9B-9049-683F87C21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48" y="1825625"/>
            <a:ext cx="10416251" cy="4112188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כאשר מוספים את הרכיב הזה לשחקן נוכל לראות כאשר משתמשים אחרים זזים בחדר המשחק,</a:t>
            </a:r>
            <a:r>
              <a:rPr lang="en-US" dirty="0"/>
              <a:t> </a:t>
            </a:r>
            <a:r>
              <a:rPr lang="he-IL" dirty="0"/>
              <a:t>ואחרים יוכלו לראות אותנו.</a:t>
            </a:r>
          </a:p>
          <a:p>
            <a:pPr algn="r" rtl="1"/>
            <a:r>
              <a:rPr lang="he-IL" dirty="0"/>
              <a:t>אם לא נוסיף את הרכיב, נראה את השחקן השני תקוע באוויר.</a:t>
            </a:r>
          </a:p>
          <a:p>
            <a:pPr algn="r" rtl="1"/>
            <a:r>
              <a:rPr lang="he-IL" dirty="0"/>
              <a:t>נצטרף להוסיף אותו ל</a:t>
            </a:r>
            <a:r>
              <a:rPr lang="en-US" dirty="0"/>
              <a:t>Observed component</a:t>
            </a:r>
            <a:r>
              <a:rPr lang="he-IL" dirty="0"/>
              <a:t> של ה</a:t>
            </a:r>
            <a:r>
              <a:rPr lang="en-US" dirty="0" err="1"/>
              <a:t>photonView</a:t>
            </a:r>
            <a:r>
              <a:rPr lang="he-IL" dirty="0"/>
              <a:t> (לי זה נוסף בצורה אוטומטית).</a:t>
            </a:r>
          </a:p>
          <a:p>
            <a:pPr algn="r" rtl="1"/>
            <a:endParaRPr lang="he-IL" dirty="0"/>
          </a:p>
          <a:p>
            <a:pPr algn="r" rtl="1"/>
            <a:r>
              <a:rPr lang="he-IL" sz="2000" dirty="0"/>
              <a:t>הערות: כאשר משתמשים ב</a:t>
            </a:r>
            <a:r>
              <a:rPr lang="en-US" sz="2000" dirty="0" err="1"/>
              <a:t>rigidbody</a:t>
            </a:r>
            <a:r>
              <a:rPr lang="he-IL" sz="2000" dirty="0"/>
              <a:t> יש </a:t>
            </a:r>
            <a:r>
              <a:rPr lang="he-IL" sz="2000" dirty="0" err="1"/>
              <a:t>לאגים</a:t>
            </a:r>
            <a:r>
              <a:rPr lang="he-IL" sz="2000" dirty="0"/>
              <a:t> ויש צורך להשתמש ברכיב נוסף של </a:t>
            </a:r>
            <a:r>
              <a:rPr lang="en-US" sz="2000" dirty="0"/>
              <a:t>.photon</a:t>
            </a:r>
            <a:endParaRPr lang="he-IL" sz="2000" dirty="0"/>
          </a:p>
          <a:p>
            <a:pPr algn="r" rtl="1"/>
            <a:r>
              <a:rPr lang="he-IL" sz="2000" dirty="0"/>
              <a:t>אם משתמשים באנימציה צריך להוסיף </a:t>
            </a:r>
            <a:r>
              <a:rPr lang="en-US" sz="2000" dirty="0" err="1"/>
              <a:t>PhotonAnimatorView</a:t>
            </a:r>
            <a:r>
              <a:rPr lang="he-IL" sz="2000" dirty="0"/>
              <a:t>.</a:t>
            </a:r>
            <a:endParaRPr lang="en-US" sz="2000" dirty="0"/>
          </a:p>
          <a:p>
            <a:pPr algn="r" rtl="1"/>
            <a:endParaRPr lang="he-IL" sz="2000" dirty="0"/>
          </a:p>
          <a:p>
            <a:pPr algn="r" rtl="1"/>
            <a:endParaRPr lang="he-IL" dirty="0"/>
          </a:p>
          <a:p>
            <a:pPr marL="0" indent="0" algn="r" rtl="1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77513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FD6F-857F-40DC-9040-716AA6D2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Camera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8E3C-4CBD-4F6A-A74F-D964B73AD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נכבה את רכיב המצלמה של השחקן, ונפעיל אותה רק אם מדובר בשחקן שלנו.</a:t>
            </a:r>
          </a:p>
          <a:p>
            <a:pPr algn="r" rtl="1"/>
            <a:r>
              <a:rPr lang="he-IL" dirty="0"/>
              <a:t>כך נוכל לראות רק את השחקן שלנו בלי </a:t>
            </a:r>
            <a:r>
              <a:rPr lang="he-IL" dirty="0" err="1"/>
              <a:t>התגשויות</a:t>
            </a:r>
            <a:r>
              <a:rPr lang="he-IL" dirty="0"/>
              <a:t> עם מצלמות של שחקנים אחרים שיכנסו למשחק.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0E48CC1-10C0-432F-9A0C-F746FD4F5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16" y="4290817"/>
            <a:ext cx="8819275" cy="202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63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66494-9553-43ED-B8F1-468EF6FE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Trigger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A7DA0-952A-4937-8735-E5DC5963D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1919" y="1825625"/>
            <a:ext cx="6561881" cy="4351338"/>
          </a:xfrm>
        </p:spPr>
        <p:txBody>
          <a:bodyPr/>
          <a:lstStyle/>
          <a:p>
            <a:pPr algn="r" rtl="1"/>
            <a:r>
              <a:rPr lang="he-IL" dirty="0"/>
              <a:t>כאשר נשתמש בטריגר, נצטרך קודם כל לבדוק איזה שחקן נפגש עם הטריגר, ולכן נבדוק בנוסף ל</a:t>
            </a:r>
            <a:r>
              <a:rPr lang="en-US" dirty="0"/>
              <a:t>tag</a:t>
            </a:r>
            <a:r>
              <a:rPr lang="he-IL" dirty="0"/>
              <a:t> גם אם זה השחקן שלנו.</a:t>
            </a:r>
            <a:endParaRPr lang="LID4096" dirty="0"/>
          </a:p>
        </p:txBody>
      </p:sp>
      <p:pic>
        <p:nvPicPr>
          <p:cNvPr id="8" name="Picture 7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E8721244-CF82-460E-9583-7503983AA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094" y="3486241"/>
            <a:ext cx="6585219" cy="228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99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52DE-06A2-4C76-AD13-228D7EA4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playerUiPrefab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6D309-3002-470F-A640-79201C994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8086" y="1825625"/>
            <a:ext cx="9015714" cy="3097104"/>
          </a:xfrm>
        </p:spPr>
        <p:txBody>
          <a:bodyPr/>
          <a:lstStyle/>
          <a:p>
            <a:pPr algn="r" rtl="1"/>
            <a:r>
              <a:rPr lang="he-IL" dirty="0"/>
              <a:t>ניצור </a:t>
            </a:r>
            <a:r>
              <a:rPr lang="en-US" dirty="0"/>
              <a:t>UI</a:t>
            </a:r>
            <a:r>
              <a:rPr lang="he-IL" dirty="0"/>
              <a:t> שיציג את השם של השחקן ואת כמות החיים שלו.</a:t>
            </a:r>
          </a:p>
          <a:p>
            <a:pPr algn="r" rtl="1"/>
            <a:r>
              <a:rPr lang="he-IL" dirty="0"/>
              <a:t>נציג אותו מעל השחקן בעזרת סקריפט.</a:t>
            </a:r>
          </a:p>
          <a:p>
            <a:pPr algn="r" rtl="1"/>
            <a:r>
              <a:rPr lang="he-IL" dirty="0"/>
              <a:t>ננהל את הנתונים לפי חוקי המשחק (כמו הורדת חיים).</a:t>
            </a:r>
            <a:endParaRPr lang="en-US" dirty="0"/>
          </a:p>
          <a:p>
            <a:pPr algn="r" rtl="1"/>
            <a:r>
              <a:rPr lang="he-IL" dirty="0"/>
              <a:t>הסקריפט </a:t>
            </a:r>
            <a:r>
              <a:rPr lang="en-US" dirty="0" err="1"/>
              <a:t>PlayerManger</a:t>
            </a:r>
            <a:r>
              <a:rPr lang="he-IL" dirty="0"/>
              <a:t> יהיה אחראי על יצירת ה</a:t>
            </a:r>
            <a:r>
              <a:rPr lang="en-US" dirty="0"/>
              <a:t>prefab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נעדכן בכל רגע את ה</a:t>
            </a:r>
            <a:r>
              <a:rPr lang="en-US" dirty="0"/>
              <a:t>UI</a:t>
            </a:r>
            <a:r>
              <a:rPr lang="he-IL" dirty="0"/>
              <a:t> לכיוון המצלמה לפי הכיוון שלנו בעולם.</a:t>
            </a:r>
          </a:p>
          <a:p>
            <a:pPr algn="r" rtl="1"/>
            <a:endParaRPr lang="he-IL" dirty="0"/>
          </a:p>
          <a:p>
            <a:pPr algn="r" rtl="1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67975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E566-5F20-457B-9926-FF25D5E1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                       לוגיקת המשחק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08ACC-0CB2-42E8-AB4C-D8499A230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באופן דומה לטריגר גם כאן כאשר לייזר יפגע באחד השחקנים נוריד לו חיים. </a:t>
            </a:r>
          </a:p>
          <a:p>
            <a:pPr algn="r" rtl="1"/>
            <a:r>
              <a:rPr lang="he-IL" dirty="0"/>
              <a:t>כאשר הורדנו לשחקן את כל החיים נוציא אותו מהמשחק ונחזיר אותו ללובי.</a:t>
            </a:r>
          </a:p>
        </p:txBody>
      </p:sp>
    </p:spTree>
    <p:extLst>
      <p:ext uri="{BB962C8B-B14F-4D97-AF65-F5344CB8AC3E}">
        <p14:creationId xmlns:p14="http://schemas.microsoft.com/office/powerpoint/2010/main" val="2166190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44773-9582-4A6E-A107-814A803E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IPunObservable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6C832-7DF6-4471-B9CE-90FC591B1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481" y="1825625"/>
            <a:ext cx="10755839" cy="1476375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he-IL" dirty="0"/>
              <a:t>זהו מנגנון לסנכרון נתונים ברשת.</a:t>
            </a:r>
            <a:endParaRPr lang="en-US" dirty="0"/>
          </a:p>
          <a:p>
            <a:pPr algn="r" rtl="1"/>
            <a:r>
              <a:rPr lang="he-IL" dirty="0"/>
              <a:t>כאשר משתמש אחר יורה לייזר או שהחיים שלו משתנים, נרצה לעדכן זאת.</a:t>
            </a:r>
          </a:p>
          <a:p>
            <a:pPr algn="r" rtl="1"/>
            <a:r>
              <a:rPr lang="he-IL" dirty="0"/>
              <a:t>ניתן לשלוח לכל השחקנים את הנתונים של השינוי שלנו ולקבל מהם את השינויים בעזרת מימוש של הממשק </a:t>
            </a:r>
            <a:r>
              <a:rPr lang="en-US" dirty="0" err="1"/>
              <a:t>IPunObservable</a:t>
            </a:r>
            <a:r>
              <a:rPr lang="he-IL" dirty="0"/>
              <a:t>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5CBB209-C730-401F-9278-C21FD3A47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23" y="3429000"/>
            <a:ext cx="7959501" cy="285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1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F1685-DF8B-4F42-A920-84A947E8D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he-IL" sz="5400"/>
              <a:t>סקר שוק</a:t>
            </a:r>
            <a:endParaRPr lang="LID4096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F9B927-0E25-4790-8D11-CBFF516639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67447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055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1F22-D059-47C9-82DD-88ABE141D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שלבים ליצירת משחק מרובה שחקנים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542EE-D77E-4999-AC70-4700ADD22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421"/>
            <a:ext cx="10515600" cy="5226529"/>
          </a:xfrm>
        </p:spPr>
        <p:txBody>
          <a:bodyPr>
            <a:normAutofit lnSpcReduction="10000"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he-IL" b="1" dirty="0"/>
              <a:t>התקנת התוסף ויצירת </a:t>
            </a:r>
            <a:r>
              <a:rPr lang="en-US" b="1" dirty="0" err="1"/>
              <a:t>appID</a:t>
            </a:r>
            <a:r>
              <a:rPr lang="he-IL" b="1" dirty="0"/>
              <a:t> באתר של פוטון</a:t>
            </a:r>
            <a:r>
              <a:rPr lang="he-IL" dirty="0"/>
              <a:t>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b="1" dirty="0"/>
              <a:t>התחברות לשרת וטעינת הסצנה</a:t>
            </a:r>
            <a:r>
              <a:rPr lang="he-IL" dirty="0"/>
              <a:t>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/>
              <a:t>יצירת עולם בסיסי.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b="1" dirty="0"/>
              <a:t>יצירת שחקן לכל משתמש</a:t>
            </a:r>
            <a:r>
              <a:rPr lang="he-IL" dirty="0"/>
              <a:t>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en-US" b="1" dirty="0" err="1"/>
              <a:t>photonView</a:t>
            </a:r>
            <a:r>
              <a:rPr lang="he-IL" b="1" dirty="0"/>
              <a:t>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en-US" b="1" dirty="0" err="1"/>
              <a:t>TransformView</a:t>
            </a:r>
            <a:r>
              <a:rPr lang="he-IL" b="1" dirty="0"/>
              <a:t>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/>
              <a:t>הפעלת המצלמה.(במקרה של שימוש במצלמה לכל שחקן).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en-US" dirty="0"/>
              <a:t>Trigger</a:t>
            </a:r>
            <a:r>
              <a:rPr lang="he-IL" dirty="0"/>
              <a:t>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en-US" dirty="0" err="1"/>
              <a:t>playerUiPrefab</a:t>
            </a:r>
            <a:endParaRPr lang="he-IL" dirty="0"/>
          </a:p>
          <a:p>
            <a:pPr marL="514350" indent="-514350" algn="r" rtl="1">
              <a:buFont typeface="+mj-lt"/>
              <a:buAutoNum type="arabicPeriod"/>
            </a:pPr>
            <a:r>
              <a:rPr lang="he-IL" dirty="0"/>
              <a:t>לוגיקת המשחק.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en-US" b="1" dirty="0" err="1"/>
              <a:t>IPunObservable</a:t>
            </a:r>
            <a:r>
              <a:rPr lang="he-IL" dirty="0"/>
              <a:t>.</a:t>
            </a:r>
          </a:p>
          <a:p>
            <a:pPr marL="514350" indent="-514350" algn="r" rtl="1">
              <a:buFont typeface="+mj-lt"/>
              <a:buAutoNum type="arabicPeriod"/>
            </a:pPr>
            <a:endParaRPr lang="he-IL" dirty="0"/>
          </a:p>
          <a:p>
            <a:pPr marL="514350" indent="-514350" algn="r" rtl="1">
              <a:buFont typeface="+mj-lt"/>
              <a:buAutoNum type="arabicPeriod"/>
            </a:pPr>
            <a:endParaRPr lang="he-IL" dirty="0"/>
          </a:p>
          <a:p>
            <a:pPr marL="514350" indent="-514350" algn="r" rtl="1">
              <a:buFont typeface="+mj-lt"/>
              <a:buAutoNum type="arabicPeriod"/>
            </a:pPr>
            <a:endParaRPr lang="he-IL" dirty="0"/>
          </a:p>
          <a:p>
            <a:pPr marL="514350" indent="-514350" algn="r" rtl="1">
              <a:buFont typeface="+mj-lt"/>
              <a:buAutoNum type="arabicPeriod"/>
            </a:pPr>
            <a:endParaRPr lang="he-IL" dirty="0"/>
          </a:p>
          <a:p>
            <a:pPr marL="514350" indent="-514350" algn="r" rtl="1">
              <a:buFont typeface="+mj-lt"/>
              <a:buAutoNum type="arabicPeriod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907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718D-F809-4377-BC8A-60746B6E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86" y="99654"/>
            <a:ext cx="10515600" cy="1325563"/>
          </a:xfrm>
        </p:spPr>
        <p:txBody>
          <a:bodyPr/>
          <a:lstStyle/>
          <a:p>
            <a:pPr algn="r" rtl="1"/>
            <a:r>
              <a:rPr lang="he-IL" dirty="0"/>
              <a:t>התקנת התוסף של </a:t>
            </a:r>
            <a:r>
              <a:rPr lang="en-US" dirty="0" err="1"/>
              <a:t>pothon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8DA0-52E3-430A-9B0A-C24F9591F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4616" y="1212275"/>
            <a:ext cx="5582266" cy="5172228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נחפש בחנות הנכסים את התוסף "</a:t>
            </a:r>
            <a:r>
              <a:rPr lang="en-US" dirty="0"/>
              <a:t>pun 2</a:t>
            </a:r>
            <a:r>
              <a:rPr lang="he-IL" dirty="0"/>
              <a:t>".</a:t>
            </a:r>
            <a:endParaRPr lang="en-US" dirty="0"/>
          </a:p>
          <a:p>
            <a:pPr algn="r" rtl="1"/>
            <a:r>
              <a:rPr lang="he-IL" dirty="0"/>
              <a:t>נוריד אותו ונייבא אותו אל הפרויקט שלנו.</a:t>
            </a:r>
          </a:p>
          <a:p>
            <a:pPr algn="r" rtl="1"/>
            <a:r>
              <a:rPr lang="he-IL" dirty="0"/>
              <a:t>לאחר ההתקנה יפתח אוטומטית בעורך של </a:t>
            </a:r>
            <a:r>
              <a:rPr lang="he-IL" dirty="0" err="1"/>
              <a:t>יוניטי</a:t>
            </a:r>
            <a:r>
              <a:rPr lang="he-IL" dirty="0"/>
              <a:t> ההתקנה. </a:t>
            </a:r>
          </a:p>
          <a:p>
            <a:pPr algn="r" rtl="1"/>
            <a:r>
              <a:rPr lang="he-IL" dirty="0"/>
              <a:t>בפעם הראשונה צריך להכניס את האימייל ומקבלים </a:t>
            </a:r>
            <a:r>
              <a:rPr lang="en-US" dirty="0" err="1"/>
              <a:t>appID</a:t>
            </a:r>
            <a:r>
              <a:rPr lang="he-IL" dirty="0"/>
              <a:t>. </a:t>
            </a:r>
          </a:p>
        </p:txBody>
      </p:sp>
      <p:pic>
        <p:nvPicPr>
          <p:cNvPr id="5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53294877-B254-4E10-858F-E6CF9D8DA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9" y="855508"/>
            <a:ext cx="5163946" cy="2280981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0F7490DF-00E8-45E1-8F67-926628D7F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3" y="3429000"/>
            <a:ext cx="5272279" cy="296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478CE-57EB-4B57-80E2-802C10CD5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466" y="1349636"/>
            <a:ext cx="4151334" cy="3786035"/>
          </a:xfrm>
        </p:spPr>
        <p:txBody>
          <a:bodyPr/>
          <a:lstStyle/>
          <a:p>
            <a:pPr algn="r" rtl="1"/>
            <a:r>
              <a:rPr lang="he-IL" dirty="0"/>
              <a:t>לחילופין אפשר ליצור אפליקציה חדשה דרך התחברות למשתמש באתר של פוטון</a:t>
            </a:r>
            <a:endParaRPr lang="en-US" dirty="0"/>
          </a:p>
          <a:p>
            <a:pPr algn="r" rtl="1"/>
            <a:r>
              <a:rPr lang="he-IL" dirty="0"/>
              <a:t>ניתן לראות שוב את ה</a:t>
            </a:r>
            <a:r>
              <a:rPr lang="en-US" dirty="0"/>
              <a:t>ID</a:t>
            </a:r>
            <a:r>
              <a:rPr lang="he-IL" dirty="0"/>
              <a:t> דרך התחברות לאתר.</a:t>
            </a:r>
            <a:endParaRPr lang="LID4096" dirty="0"/>
          </a:p>
          <a:p>
            <a:pPr marL="0" indent="0" algn="r" rtl="1">
              <a:buNone/>
            </a:pPr>
            <a:endParaRPr lang="LID4096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FC5F9BC-6C2F-4210-A84B-72A452D78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5343"/>
            <a:ext cx="5999793" cy="516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8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47C0C-F09D-4B7C-8261-0E41BEC5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67" y="365125"/>
            <a:ext cx="11064433" cy="1460500"/>
          </a:xfrm>
        </p:spPr>
        <p:txBody>
          <a:bodyPr/>
          <a:lstStyle/>
          <a:p>
            <a:pPr algn="ctr" rtl="1"/>
            <a:r>
              <a:rPr lang="he-IL" dirty="0"/>
              <a:t>התחברות לשרת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45B82-0E26-4A47-8DF5-7CA70DEBE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6739" y="1825624"/>
            <a:ext cx="8518967" cy="4667251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en-US" b="1" i="0" dirty="0" err="1">
                <a:effectLst/>
                <a:latin typeface="Roboto" panose="02000000000000000000" pitchFamily="2" charset="0"/>
              </a:rPr>
              <a:t>MonoBehaviourPunCallbacks</a:t>
            </a:r>
            <a:endParaRPr lang="he-IL" b="1" i="0" dirty="0">
              <a:effectLst/>
              <a:latin typeface="Roboto" panose="02000000000000000000" pitchFamily="2" charset="0"/>
            </a:endParaRPr>
          </a:p>
          <a:p>
            <a:pPr marL="0" indent="0" algn="r" rtl="1">
              <a:buNone/>
            </a:pPr>
            <a:endParaRPr lang="he-IL" b="1" i="0" dirty="0">
              <a:effectLst/>
              <a:latin typeface="Roboto" panose="02000000000000000000" pitchFamily="2" charset="0"/>
            </a:endParaRPr>
          </a:p>
          <a:p>
            <a:pPr algn="r" rtl="1"/>
            <a:r>
              <a:rPr lang="he-IL" dirty="0"/>
              <a:t>נירש מ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MonoBehaviourPunCallbacks</a:t>
            </a:r>
            <a:r>
              <a:rPr lang="he-IL" b="0" i="0" dirty="0">
                <a:effectLst/>
                <a:latin typeface="Roboto" panose="02000000000000000000" pitchFamily="2" charset="0"/>
              </a:rPr>
              <a:t> במקום</a:t>
            </a:r>
          </a:p>
          <a:p>
            <a:pPr marL="0" indent="0" algn="r" rtl="1">
              <a:buNone/>
            </a:pPr>
            <a:r>
              <a:rPr lang="en-US" b="0" i="0" dirty="0" err="1">
                <a:effectLst/>
                <a:latin typeface="Roboto" panose="02000000000000000000" pitchFamily="2" charset="0"/>
              </a:rPr>
              <a:t>MonoBehaviour</a:t>
            </a:r>
            <a:r>
              <a:rPr lang="he-IL" dirty="0">
                <a:latin typeface="Roboto" panose="02000000000000000000" pitchFamily="2" charset="0"/>
              </a:rPr>
              <a:t> </a:t>
            </a:r>
            <a:endParaRPr lang="en-US" b="0" i="0" dirty="0">
              <a:solidFill>
                <a:srgbClr val="949799"/>
              </a:solidFill>
              <a:effectLst/>
              <a:latin typeface="Roboto" panose="02000000000000000000" pitchFamily="2" charset="0"/>
            </a:endParaRPr>
          </a:p>
          <a:p>
            <a:pPr algn="r" rtl="1"/>
            <a:r>
              <a:rPr lang="he-IL" dirty="0"/>
              <a:t>כאשר אנחנו יורשים מהמחלה הזאת בדומה ל</a:t>
            </a:r>
            <a:r>
              <a:rPr lang="en-US" dirty="0"/>
              <a:t>start </a:t>
            </a:r>
            <a:r>
              <a:rPr lang="he-IL" dirty="0"/>
              <a:t> ו</a:t>
            </a:r>
            <a:r>
              <a:rPr lang="en-US" dirty="0"/>
              <a:t>,update</a:t>
            </a:r>
            <a:r>
              <a:rPr lang="he-IL" dirty="0"/>
              <a:t> גם כאן יהיו שיטות וירטואליות או אירועים שנוכל לדרוס</a:t>
            </a:r>
            <a:r>
              <a:rPr lang="en-US" dirty="0"/>
              <a:t>,</a:t>
            </a:r>
            <a:r>
              <a:rPr lang="he-IL" dirty="0"/>
              <a:t> כמו למשל כאשר מתחברים לשרת או כאשר יוצאים מחדר.</a:t>
            </a:r>
          </a:p>
          <a:p>
            <a:pPr marL="0" indent="0" algn="r" rtl="1">
              <a:buNone/>
            </a:pPr>
            <a:r>
              <a:rPr lang="he-IL" dirty="0"/>
              <a:t>לדוגמה:</a:t>
            </a:r>
          </a:p>
          <a:p>
            <a:pPr algn="r" rtl="1"/>
            <a:r>
              <a:rPr lang="en-US" dirty="0" err="1"/>
              <a:t>OnJoinRandomFailed</a:t>
            </a:r>
            <a:endParaRPr lang="he-IL" dirty="0"/>
          </a:p>
          <a:p>
            <a:pPr algn="r" rtl="1"/>
            <a:r>
              <a:rPr lang="en-US" dirty="0" err="1"/>
              <a:t>OnJoinedRoom</a:t>
            </a:r>
            <a:endParaRPr lang="he-IL" dirty="0"/>
          </a:p>
          <a:p>
            <a:pPr algn="r" rtl="1"/>
            <a:r>
              <a:rPr lang="en-US" dirty="0" err="1"/>
              <a:t>OnConnectedToMaster</a:t>
            </a:r>
            <a:endParaRPr lang="he-IL" dirty="0"/>
          </a:p>
          <a:p>
            <a:pPr algn="r" rtl="1"/>
            <a:endParaRPr lang="en-US" dirty="0"/>
          </a:p>
          <a:p>
            <a:pPr marL="0" indent="0" algn="r" rtl="1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2301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43531-3C22-41BA-BAD0-99465925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PhotonNetwork.AutomaticallySyncScene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72DBD-82D7-4A76-B0D6-7371D331D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כדי שכל השחקנים יכנסו לאותה סצנה נצטרך להפוך את הערך </a:t>
            </a:r>
            <a:r>
              <a:rPr lang="en-US" dirty="0" err="1"/>
              <a:t>AutomaticallySyncScene</a:t>
            </a:r>
            <a:r>
              <a:rPr lang="he-IL" dirty="0"/>
              <a:t> ל </a:t>
            </a:r>
            <a:r>
              <a:rPr lang="en-US" dirty="0"/>
              <a:t>true</a:t>
            </a:r>
            <a:endParaRPr lang="LID4096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DA5F733-B9AB-4088-8E36-A3AC3611C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106" y="3133012"/>
            <a:ext cx="7252333" cy="263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81C2-3259-4A53-BDC4-9B5B42680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התחברות לשרת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CD4E1-7E00-4598-814E-223DAA56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1352" y="1825625"/>
            <a:ext cx="5022448" cy="4351338"/>
          </a:xfrm>
        </p:spPr>
        <p:txBody>
          <a:bodyPr/>
          <a:lstStyle/>
          <a:p>
            <a:pPr algn="r" rtl="1"/>
            <a:r>
              <a:rPr lang="he-IL" dirty="0"/>
              <a:t>השלבים העיקריים:</a:t>
            </a:r>
          </a:p>
          <a:p>
            <a:pPr algn="r" rtl="1"/>
            <a:r>
              <a:rPr lang="he-IL" dirty="0"/>
              <a:t>1 התחברות לשרת. </a:t>
            </a:r>
          </a:p>
          <a:p>
            <a:pPr algn="r" rtl="1"/>
            <a:r>
              <a:rPr lang="he-IL" dirty="0"/>
              <a:t>2 יצירת חדר. </a:t>
            </a:r>
          </a:p>
          <a:p>
            <a:pPr algn="r" rtl="1"/>
            <a:r>
              <a:rPr lang="he-IL" dirty="0"/>
              <a:t>3 בכניסה לחדר טעינת הסצנה.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בפועל ננסה קודם להצטרף לחדר ואם לא יהיה חדר ניצור אחד כזה.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48C71-D789-4981-A9C6-626518148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6015"/>
            <a:ext cx="5831585" cy="3938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C4151F-F1B6-4C9F-BBBA-19BBF65E17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4" y="2941585"/>
            <a:ext cx="8680773" cy="275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AAC48D-A99B-48EB-A799-15762AE97C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659848"/>
            <a:ext cx="4127339" cy="28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96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F3B4-3B02-42D8-85AB-28EE0C757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בניית עולם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FE222-15BB-4AF8-B182-8799B58E4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585" y="1825625"/>
            <a:ext cx="10798215" cy="2271813"/>
          </a:xfrm>
        </p:spPr>
        <p:txBody>
          <a:bodyPr/>
          <a:lstStyle/>
          <a:p>
            <a:pPr algn="r" rtl="1"/>
            <a:r>
              <a:rPr lang="he-IL" dirty="0"/>
              <a:t>לצורך הפשטות אני אעשה טעינה של עולם אחד לכל השחקנים(במדריך של </a:t>
            </a:r>
            <a:r>
              <a:rPr lang="en-US" dirty="0"/>
              <a:t>photon</a:t>
            </a:r>
            <a:r>
              <a:rPr lang="he-IL" dirty="0"/>
              <a:t> שינו את גודל העולם לפי כמות המשתתפים)</a:t>
            </a:r>
            <a:r>
              <a:rPr lang="en-US" dirty="0"/>
              <a:t>.</a:t>
            </a:r>
            <a:endParaRPr lang="he-IL" dirty="0"/>
          </a:p>
          <a:p>
            <a:pPr algn="r" rtl="1"/>
            <a:r>
              <a:rPr lang="he-IL" dirty="0"/>
              <a:t>ניצור שחקנים בתוך מגרש שיוכלו לירות לייזרים אחד על השני.</a:t>
            </a:r>
          </a:p>
          <a:p>
            <a:pPr algn="r" rtl="1"/>
            <a:r>
              <a:rPr lang="he-IL" dirty="0"/>
              <a:t>ניצור </a:t>
            </a:r>
            <a:r>
              <a:rPr lang="en-US" dirty="0"/>
              <a:t>game Manager </a:t>
            </a:r>
            <a:r>
              <a:rPr lang="he-IL" dirty="0"/>
              <a:t> שיהיה אחראי על יצירת השחקן ועל יציאה של השחקן מהחדר.</a:t>
            </a:r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LID4096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BD60DF17-4BE8-4CFA-B162-471864755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426" y="4097438"/>
            <a:ext cx="5408590" cy="254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34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12996</TotalTime>
  <Words>755</Words>
  <Application>Microsoft Office PowerPoint</Application>
  <PresentationFormat>Widescreen</PresentationFormat>
  <Paragraphs>108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Office Theme</vt:lpstr>
      <vt:lpstr>multiplayer tutorial unity photon Pun 2</vt:lpstr>
      <vt:lpstr>סקר שוק</vt:lpstr>
      <vt:lpstr>שלבים ליצירת משחק מרובה שחקנים</vt:lpstr>
      <vt:lpstr>התקנת התוסף של pothon</vt:lpstr>
      <vt:lpstr>PowerPoint Presentation</vt:lpstr>
      <vt:lpstr>התחברות לשרת </vt:lpstr>
      <vt:lpstr>PhotonNetwork.AutomaticallySyncScene</vt:lpstr>
      <vt:lpstr>התחברות לשרת </vt:lpstr>
      <vt:lpstr>בניית עולם </vt:lpstr>
      <vt:lpstr>PlayerPrefab</vt:lpstr>
      <vt:lpstr>photonView</vt:lpstr>
      <vt:lpstr>TransformView</vt:lpstr>
      <vt:lpstr>Camera</vt:lpstr>
      <vt:lpstr>Trigger</vt:lpstr>
      <vt:lpstr>playerUiPrefab</vt:lpstr>
      <vt:lpstr>                       לוגיקת המשחק </vt:lpstr>
      <vt:lpstr>IPunObservable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eliyahu.p15@gmail.com</dc:creator>
  <cp:lastModifiedBy>eliyahu.p15@gmail.com</cp:lastModifiedBy>
  <cp:revision>11</cp:revision>
  <dcterms:created xsi:type="dcterms:W3CDTF">2021-12-01T23:32:28Z</dcterms:created>
  <dcterms:modified xsi:type="dcterms:W3CDTF">2021-12-16T11:18:43Z</dcterms:modified>
</cp:coreProperties>
</file>