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6" r:id="rId4"/>
    <p:sldId id="265" r:id="rId5"/>
    <p:sldId id="273" r:id="rId6"/>
    <p:sldId id="268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lsgl-at-ariel/algorithms-57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conomic-algorithms-5784@googlegroups.co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פיתוח משחקי מחשב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026131" y="7627457"/>
            <a:ext cx="4235739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ד"ר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הקורס: 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gamedev-5784@googlegroups.com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הרשמה דרך מוודל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221</Words>
  <Application>Microsoft Office PowerPoint</Application>
  <PresentationFormat>מותאם אישית</PresentationFormat>
  <Paragraphs>36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37</cp:revision>
  <dcterms:created xsi:type="dcterms:W3CDTF">2006-08-16T00:00:00Z</dcterms:created>
  <dcterms:modified xsi:type="dcterms:W3CDTF">2023-12-31T08:09:44Z</dcterms:modified>
</cp:coreProperties>
</file>