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92836b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92836b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92836b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92836b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92836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d92836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92836b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92836b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92836b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92836b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92836b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92836b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92836b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92836b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92836b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92836b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92836b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92836b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92836b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92836b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