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6" r:id="rId3"/>
    <p:sldId id="293" r:id="rId4"/>
    <p:sldId id="294" r:id="rId5"/>
    <p:sldId id="289" r:id="rId6"/>
    <p:sldId id="290" r:id="rId7"/>
    <p:sldId id="287" r:id="rId8"/>
    <p:sldId id="296" r:id="rId9"/>
    <p:sldId id="291" r:id="rId10"/>
    <p:sldId id="295" r:id="rId11"/>
    <p:sldId id="29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32CE5"/>
    <a:srgbClr val="46063D"/>
    <a:srgbClr val="E02828"/>
    <a:srgbClr val="B157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3" autoAdjust="0"/>
    <p:restoredTop sz="94660"/>
  </p:normalViewPr>
  <p:slideViewPr>
    <p:cSldViewPr snapToGrid="0">
      <p:cViewPr>
        <p:scale>
          <a:sx n="63" d="100"/>
          <a:sy n="63" d="100"/>
        </p:scale>
        <p:origin x="1454" y="58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4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4" Type="http://schemas.openxmlformats.org/officeDocument/2006/relationships/image" Target="../media/image8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19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31390-D7F9-4F7C-9AB1-C36F8DF5B0C9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D505E-1906-412F-B52D-EEA9D0087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878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31390-D7F9-4F7C-9AB1-C36F8DF5B0C9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D505E-1906-412F-B52D-EEA9D0087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280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31390-D7F9-4F7C-9AB1-C36F8DF5B0C9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D505E-1906-412F-B52D-EEA9D0087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933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31390-D7F9-4F7C-9AB1-C36F8DF5B0C9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D505E-1906-412F-B52D-EEA9D0087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006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31390-D7F9-4F7C-9AB1-C36F8DF5B0C9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D505E-1906-412F-B52D-EEA9D0087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920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31390-D7F9-4F7C-9AB1-C36F8DF5B0C9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D505E-1906-412F-B52D-EEA9D0087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696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31390-D7F9-4F7C-9AB1-C36F8DF5B0C9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D505E-1906-412F-B52D-EEA9D0087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39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31390-D7F9-4F7C-9AB1-C36F8DF5B0C9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D505E-1906-412F-B52D-EEA9D0087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79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31390-D7F9-4F7C-9AB1-C36F8DF5B0C9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D505E-1906-412F-B52D-EEA9D0087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183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31390-D7F9-4F7C-9AB1-C36F8DF5B0C9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D505E-1906-412F-B52D-EEA9D0087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84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31390-D7F9-4F7C-9AB1-C36F8DF5B0C9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D505E-1906-412F-B52D-EEA9D0087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735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D31390-D7F9-4F7C-9AB1-C36F8DF5B0C9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7D505E-1906-412F-B52D-EEA9D0087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409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image" Target="../media/image1.png"/><Relationship Id="rId7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9.emf"/><Relationship Id="rId5" Type="http://schemas.openxmlformats.org/officeDocument/2006/relationships/image" Target="../media/image19.wmf"/><Relationship Id="rId10" Type="http://schemas.openxmlformats.org/officeDocument/2006/relationships/image" Target="../media/image8.wmf"/><Relationship Id="rId4" Type="http://schemas.openxmlformats.org/officeDocument/2006/relationships/oleObject" Target="../embeddings/oleObject20.bin"/><Relationship Id="rId9" Type="http://schemas.openxmlformats.org/officeDocument/2006/relationships/oleObject" Target="../embeddings/oleObject22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image" Target="../media/image1.png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9.emf"/><Relationship Id="rId5" Type="http://schemas.openxmlformats.org/officeDocument/2006/relationships/image" Target="../media/image6.wmf"/><Relationship Id="rId10" Type="http://schemas.openxmlformats.org/officeDocument/2006/relationships/image" Target="../media/image8.wmf"/><Relationship Id="rId4" Type="http://schemas.openxmlformats.org/officeDocument/2006/relationships/oleObject" Target="../embeddings/oleObject2.bin"/><Relationship Id="rId9" Type="http://schemas.openxmlformats.org/officeDocument/2006/relationships/oleObject" Target="../embeddings/oleObject4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image" Target="../media/image1.png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9.emf"/><Relationship Id="rId5" Type="http://schemas.openxmlformats.org/officeDocument/2006/relationships/image" Target="../media/image10.wmf"/><Relationship Id="rId10" Type="http://schemas.openxmlformats.org/officeDocument/2006/relationships/image" Target="../media/image8.wmf"/><Relationship Id="rId4" Type="http://schemas.openxmlformats.org/officeDocument/2006/relationships/oleObject" Target="../embeddings/oleObject5.bin"/><Relationship Id="rId9" Type="http://schemas.openxmlformats.org/officeDocument/2006/relationships/oleObject" Target="../embeddings/oleObject7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3" Type="http://schemas.openxmlformats.org/officeDocument/2006/relationships/image" Target="../media/image1.png"/><Relationship Id="rId7" Type="http://schemas.openxmlformats.org/officeDocument/2006/relationships/image" Target="../media/image12.wmf"/><Relationship Id="rId12" Type="http://schemas.openxmlformats.org/officeDocument/2006/relationships/image" Target="../media/image13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9.bin"/><Relationship Id="rId11" Type="http://schemas.openxmlformats.org/officeDocument/2006/relationships/image" Target="../media/image8.wmf"/><Relationship Id="rId5" Type="http://schemas.openxmlformats.org/officeDocument/2006/relationships/image" Target="../media/image11.wmf"/><Relationship Id="rId10" Type="http://schemas.openxmlformats.org/officeDocument/2006/relationships/oleObject" Target="../embeddings/oleObject11.bin"/><Relationship Id="rId4" Type="http://schemas.openxmlformats.org/officeDocument/2006/relationships/oleObject" Target="../embeddings/oleObject8.bin"/><Relationship Id="rId9" Type="http://schemas.openxmlformats.org/officeDocument/2006/relationships/image" Target="../media/image7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.bin"/><Relationship Id="rId3" Type="http://schemas.openxmlformats.org/officeDocument/2006/relationships/image" Target="../media/image1.png"/><Relationship Id="rId7" Type="http://schemas.openxmlformats.org/officeDocument/2006/relationships/image" Target="../media/image15.wmf"/><Relationship Id="rId12" Type="http://schemas.openxmlformats.org/officeDocument/2006/relationships/image" Target="../media/image16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3.bin"/><Relationship Id="rId11" Type="http://schemas.openxmlformats.org/officeDocument/2006/relationships/image" Target="../media/image8.wmf"/><Relationship Id="rId5" Type="http://schemas.openxmlformats.org/officeDocument/2006/relationships/image" Target="../media/image14.wmf"/><Relationship Id="rId10" Type="http://schemas.openxmlformats.org/officeDocument/2006/relationships/oleObject" Target="../embeddings/oleObject15.bin"/><Relationship Id="rId4" Type="http://schemas.openxmlformats.org/officeDocument/2006/relationships/oleObject" Target="../embeddings/oleObject12.bin"/><Relationship Id="rId9" Type="http://schemas.openxmlformats.org/officeDocument/2006/relationships/image" Target="../media/image7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7.bin"/><Relationship Id="rId5" Type="http://schemas.openxmlformats.org/officeDocument/2006/relationships/image" Target="../media/image17.wmf"/><Relationship Id="rId4" Type="http://schemas.openxmlformats.org/officeDocument/2006/relationships/oleObject" Target="../embeddings/oleObject16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9.bin"/><Relationship Id="rId5" Type="http://schemas.openxmlformats.org/officeDocument/2006/relationships/image" Target="../media/image17.wmf"/><Relationship Id="rId4" Type="http://schemas.openxmlformats.org/officeDocument/2006/relationships/oleObject" Target="../embeddings/oleObject18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ameekmd/GA_python.git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885094" y="3984191"/>
            <a:ext cx="9144000" cy="1655762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Garrett Meek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5783" y="532561"/>
            <a:ext cx="5662247" cy="326406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Genetic algorithms: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introduction and a Python example</a:t>
            </a:r>
          </a:p>
        </p:txBody>
      </p:sp>
      <p:pic>
        <p:nvPicPr>
          <p:cNvPr id="1026" name="Picture 2" descr="Image result for university of michigan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9636" y="5787904"/>
            <a:ext cx="904875" cy="955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1722" y="1265385"/>
            <a:ext cx="6526032" cy="4522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3473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391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Fitness function</a:t>
            </a:r>
          </a:p>
        </p:txBody>
      </p:sp>
      <p:pic>
        <p:nvPicPr>
          <p:cNvPr id="9" name="Picture 2" descr="Image result for university of michigan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9636" y="5787904"/>
            <a:ext cx="904875" cy="955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8389981"/>
              </p:ext>
            </p:extLst>
          </p:nvPr>
        </p:nvGraphicFramePr>
        <p:xfrm>
          <a:off x="809625" y="1196975"/>
          <a:ext cx="10360025" cy="124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38" name="Equation" r:id="rId4" imgW="4025880" imgH="482400" progId="Equation.DSMT4">
                  <p:embed/>
                </p:oleObj>
              </mc:Choice>
              <mc:Fallback>
                <p:oleObj name="Equation" r:id="rId4" imgW="4025880" imgH="482400" progId="Equation.DSMT4">
                  <p:embed/>
                  <p:pic>
                    <p:nvPicPr>
                      <p:cNvPr id="19" name="Object 18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09625" y="1196975"/>
                        <a:ext cx="10360025" cy="1244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6" name="Group 35"/>
          <p:cNvGrpSpPr/>
          <p:nvPr/>
        </p:nvGrpSpPr>
        <p:grpSpPr>
          <a:xfrm>
            <a:off x="4190801" y="3138073"/>
            <a:ext cx="3834779" cy="2351756"/>
            <a:chOff x="4178609" y="2321209"/>
            <a:chExt cx="3834779" cy="2351756"/>
          </a:xfrm>
        </p:grpSpPr>
        <p:grpSp>
          <p:nvGrpSpPr>
            <p:cNvPr id="37" name="Group 36"/>
            <p:cNvGrpSpPr/>
            <p:nvPr/>
          </p:nvGrpSpPr>
          <p:grpSpPr>
            <a:xfrm>
              <a:off x="4178609" y="2321209"/>
              <a:ext cx="3834779" cy="2351756"/>
              <a:chOff x="4178609" y="2321209"/>
              <a:chExt cx="3834779" cy="2351756"/>
            </a:xfrm>
          </p:grpSpPr>
          <p:pic>
            <p:nvPicPr>
              <p:cNvPr id="45" name="Picture 44"/>
              <p:cNvPicPr>
                <a:picLocks noChangeAspect="1"/>
              </p:cNvPicPr>
              <p:nvPr/>
            </p:nvPicPr>
            <p:blipFill rotWithShape="1">
              <a:blip r:embed="rId6"/>
              <a:srcRect l="7922" t="691" r="19455" b="18283"/>
              <a:stretch/>
            </p:blipFill>
            <p:spPr>
              <a:xfrm>
                <a:off x="5289658" y="2487634"/>
                <a:ext cx="2283244" cy="1566206"/>
              </a:xfrm>
              <a:prstGeom prst="rect">
                <a:avLst/>
              </a:prstGeom>
            </p:spPr>
          </p:pic>
          <p:grpSp>
            <p:nvGrpSpPr>
              <p:cNvPr id="46" name="Group 45"/>
              <p:cNvGrpSpPr/>
              <p:nvPr/>
            </p:nvGrpSpPr>
            <p:grpSpPr>
              <a:xfrm>
                <a:off x="4178609" y="2321209"/>
                <a:ext cx="3834779" cy="2351756"/>
                <a:chOff x="6914714" y="4332279"/>
                <a:chExt cx="3834779" cy="2351756"/>
              </a:xfrm>
            </p:grpSpPr>
            <p:cxnSp>
              <p:nvCxnSpPr>
                <p:cNvPr id="47" name="Straight Arrow Connector 46"/>
                <p:cNvCxnSpPr/>
                <p:nvPr/>
              </p:nvCxnSpPr>
              <p:spPr>
                <a:xfrm flipV="1">
                  <a:off x="7808869" y="4332279"/>
                  <a:ext cx="0" cy="1933346"/>
                </a:xfrm>
                <a:prstGeom prst="straightConnector1">
                  <a:avLst/>
                </a:prstGeom>
                <a:ln w="571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Arrow Connector 47"/>
                <p:cNvCxnSpPr>
                  <a:cxnSpLocks/>
                </p:cNvCxnSpPr>
                <p:nvPr/>
              </p:nvCxnSpPr>
              <p:spPr>
                <a:xfrm flipV="1">
                  <a:off x="7795681" y="6232060"/>
                  <a:ext cx="2953812" cy="0"/>
                </a:xfrm>
                <a:prstGeom prst="straightConnector1">
                  <a:avLst/>
                </a:prstGeom>
                <a:ln w="571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aphicFrame>
              <p:nvGraphicFramePr>
                <p:cNvPr id="49" name="Object 48"/>
                <p:cNvGraphicFramePr>
                  <a:graphicFrameLocks noChangeAspect="1"/>
                </p:cNvGraphicFramePr>
                <p:nvPr>
                  <p:extLst/>
                </p:nvPr>
              </p:nvGraphicFramePr>
              <p:xfrm>
                <a:off x="9127689" y="6366535"/>
                <a:ext cx="285750" cy="3175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8739" name="Equation" r:id="rId7" imgW="114120" imgH="126720" progId="Equation.DSMT4">
                        <p:embed/>
                      </p:oleObj>
                    </mc:Choice>
                    <mc:Fallback>
                      <p:oleObj name="Equation" r:id="rId7" imgW="114120" imgH="126720" progId="Equation.DSMT4">
                        <p:embed/>
                        <p:pic>
                          <p:nvPicPr>
                            <p:cNvPr id="33" name="Object 32"/>
                            <p:cNvPicPr/>
                            <p:nvPr/>
                          </p:nvPicPr>
                          <p:blipFill>
                            <a:blip r:embed="rId8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9127689" y="6366535"/>
                              <a:ext cx="285750" cy="31750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50" name="Object 49"/>
                <p:cNvGraphicFramePr>
                  <a:graphicFrameLocks noChangeAspect="1"/>
                </p:cNvGraphicFramePr>
                <p:nvPr>
                  <p:extLst/>
                </p:nvPr>
              </p:nvGraphicFramePr>
              <p:xfrm>
                <a:off x="6914714" y="5102885"/>
                <a:ext cx="735013" cy="525463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8740" name="Equation" r:id="rId9" imgW="355320" imgH="253800" progId="Equation.DSMT4">
                        <p:embed/>
                      </p:oleObj>
                    </mc:Choice>
                    <mc:Fallback>
                      <p:oleObj name="Equation" r:id="rId9" imgW="355320" imgH="253800" progId="Equation.DSMT4">
                        <p:embed/>
                        <p:pic>
                          <p:nvPicPr>
                            <p:cNvPr id="34" name="Object 33"/>
                            <p:cNvPicPr/>
                            <p:nvPr/>
                          </p:nvPicPr>
                          <p:blipFill>
                            <a:blip r:embed="rId10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6914714" y="5102885"/>
                              <a:ext cx="735013" cy="525463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  <p:sp>
          <p:nvSpPr>
            <p:cNvPr id="38" name="Oval 37"/>
            <p:cNvSpPr/>
            <p:nvPr/>
          </p:nvSpPr>
          <p:spPr>
            <a:xfrm>
              <a:off x="5269701" y="2657856"/>
              <a:ext cx="143547" cy="121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5800134" y="3556318"/>
              <a:ext cx="143547" cy="121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5593009" y="2978474"/>
              <a:ext cx="143547" cy="121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5302408" y="3449572"/>
              <a:ext cx="143547" cy="121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6529741" y="3601795"/>
              <a:ext cx="143547" cy="121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6231127" y="3923372"/>
              <a:ext cx="143547" cy="121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7214325" y="3688316"/>
              <a:ext cx="143547" cy="121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225230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6278" y="-44634"/>
            <a:ext cx="10794709" cy="1457371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Genetic algorithm implementation tips</a:t>
            </a:r>
          </a:p>
        </p:txBody>
      </p:sp>
      <p:pic>
        <p:nvPicPr>
          <p:cNvPr id="9" name="Picture 2" descr="Image result for university of michigan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9636" y="5787904"/>
            <a:ext cx="904875" cy="955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072896" y="1402080"/>
            <a:ext cx="1008674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volume of work shows:</a:t>
            </a:r>
          </a:p>
          <a:p>
            <a:pPr algn="ctr"/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indent="-742950">
              <a:buFont typeface="+mj-lt"/>
              <a:buAutoNum type="arabicPeriod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Genetic algorithms perform optimally for moderate population sizes (5-10)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Mutation and crossover rates minimally impact performance (in comparison with population size)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Convergence is fast, so we can efficiently optimize large numbers of genes (40-50 maximum)</a:t>
            </a:r>
          </a:p>
          <a:p>
            <a:pPr marL="742950" indent="-742950">
              <a:buFont typeface="+mj-lt"/>
              <a:buAutoNum type="arabicPeriod"/>
            </a:pP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indent="-742950">
              <a:buFont typeface="+mj-lt"/>
              <a:buAutoNum type="arabicPeriod"/>
            </a:pP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indent="-742950">
              <a:buFont typeface="+mj-lt"/>
              <a:buAutoNum type="arabicPeriod"/>
            </a:pP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2141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297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Genetic algorithms</a:t>
            </a:r>
          </a:p>
        </p:txBody>
      </p:sp>
      <p:pic>
        <p:nvPicPr>
          <p:cNvPr id="9" name="Picture 2" descr="Image result for university of michigan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9636" y="5787904"/>
            <a:ext cx="904875" cy="955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: Rounded Corners 4"/>
          <p:cNvSpPr/>
          <p:nvPr/>
        </p:nvSpPr>
        <p:spPr>
          <a:xfrm>
            <a:off x="5076824" y="1328860"/>
            <a:ext cx="1933575" cy="447675"/>
          </a:xfrm>
          <a:prstGeom prst="round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Initial Population</a:t>
            </a:r>
          </a:p>
        </p:txBody>
      </p:sp>
      <p:sp>
        <p:nvSpPr>
          <p:cNvPr id="10" name="Rectangle: Rounded Corners 9"/>
          <p:cNvSpPr/>
          <p:nvPr/>
        </p:nvSpPr>
        <p:spPr>
          <a:xfrm>
            <a:off x="5076824" y="2314575"/>
            <a:ext cx="1933575" cy="447675"/>
          </a:xfrm>
          <a:prstGeom prst="roundRect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Evaluate fitness</a:t>
            </a:r>
          </a:p>
        </p:txBody>
      </p:sp>
      <p:sp>
        <p:nvSpPr>
          <p:cNvPr id="11" name="Rectangle: Rounded Corners 10"/>
          <p:cNvSpPr/>
          <p:nvPr/>
        </p:nvSpPr>
        <p:spPr>
          <a:xfrm>
            <a:off x="5076824" y="3228975"/>
            <a:ext cx="1933575" cy="44767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Selection</a:t>
            </a:r>
          </a:p>
        </p:txBody>
      </p:sp>
      <p:sp>
        <p:nvSpPr>
          <p:cNvPr id="12" name="Rectangle: Rounded Corners 11"/>
          <p:cNvSpPr/>
          <p:nvPr/>
        </p:nvSpPr>
        <p:spPr>
          <a:xfrm>
            <a:off x="5076824" y="4143375"/>
            <a:ext cx="1933575" cy="44767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Crossover</a:t>
            </a:r>
          </a:p>
        </p:txBody>
      </p:sp>
      <p:sp>
        <p:nvSpPr>
          <p:cNvPr id="13" name="Rectangle: Rounded Corners 12"/>
          <p:cNvSpPr/>
          <p:nvPr/>
        </p:nvSpPr>
        <p:spPr>
          <a:xfrm>
            <a:off x="5076824" y="5057775"/>
            <a:ext cx="1933575" cy="44767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Mutation</a:t>
            </a:r>
          </a:p>
        </p:txBody>
      </p:sp>
      <p:sp>
        <p:nvSpPr>
          <p:cNvPr id="14" name="Rectangle: Rounded Corners 13"/>
          <p:cNvSpPr/>
          <p:nvPr/>
        </p:nvSpPr>
        <p:spPr>
          <a:xfrm>
            <a:off x="5076824" y="5975113"/>
            <a:ext cx="1933575" cy="44767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Convergence?</a:t>
            </a:r>
          </a:p>
        </p:txBody>
      </p:sp>
      <p:sp>
        <p:nvSpPr>
          <p:cNvPr id="15" name="Rectangle: Rounded Corners 14"/>
          <p:cNvSpPr/>
          <p:nvPr/>
        </p:nvSpPr>
        <p:spPr>
          <a:xfrm>
            <a:off x="8067674" y="4143374"/>
            <a:ext cx="1933575" cy="447675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Iterate</a:t>
            </a:r>
          </a:p>
        </p:txBody>
      </p:sp>
      <p:cxnSp>
        <p:nvCxnSpPr>
          <p:cNvPr id="17" name="Straight Arrow Connector 16"/>
          <p:cNvCxnSpPr>
            <a:stCxn id="5" idx="2"/>
            <a:endCxn id="10" idx="0"/>
          </p:cNvCxnSpPr>
          <p:nvPr/>
        </p:nvCxnSpPr>
        <p:spPr>
          <a:xfrm>
            <a:off x="6043612" y="1776535"/>
            <a:ext cx="0" cy="53804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cxnSpLocks/>
            <a:endCxn id="11" idx="0"/>
          </p:cNvCxnSpPr>
          <p:nvPr/>
        </p:nvCxnSpPr>
        <p:spPr>
          <a:xfrm>
            <a:off x="6043611" y="2762250"/>
            <a:ext cx="1" cy="46672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cxnSpLocks/>
          </p:cNvCxnSpPr>
          <p:nvPr/>
        </p:nvCxnSpPr>
        <p:spPr>
          <a:xfrm>
            <a:off x="6043611" y="3676650"/>
            <a:ext cx="1" cy="46672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cxnSpLocks/>
          </p:cNvCxnSpPr>
          <p:nvPr/>
        </p:nvCxnSpPr>
        <p:spPr>
          <a:xfrm>
            <a:off x="6043611" y="4591050"/>
            <a:ext cx="1" cy="46672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cxnSpLocks/>
          </p:cNvCxnSpPr>
          <p:nvPr/>
        </p:nvCxnSpPr>
        <p:spPr>
          <a:xfrm flipH="1">
            <a:off x="4486274" y="6198949"/>
            <a:ext cx="590550" cy="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Curved 23"/>
          <p:cNvCxnSpPr>
            <a:cxnSpLocks/>
            <a:endCxn id="15" idx="2"/>
          </p:cNvCxnSpPr>
          <p:nvPr/>
        </p:nvCxnSpPr>
        <p:spPr>
          <a:xfrm flipV="1">
            <a:off x="7010399" y="4591049"/>
            <a:ext cx="2024063" cy="1617428"/>
          </a:xfrm>
          <a:prstGeom prst="curvedConnector2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Curved 28"/>
          <p:cNvCxnSpPr>
            <a:cxnSpLocks/>
            <a:stCxn id="15" idx="0"/>
            <a:endCxn id="10" idx="3"/>
          </p:cNvCxnSpPr>
          <p:nvPr/>
        </p:nvCxnSpPr>
        <p:spPr>
          <a:xfrm rot="16200000" flipV="1">
            <a:off x="7219951" y="2328862"/>
            <a:ext cx="1604961" cy="2024063"/>
          </a:xfrm>
          <a:prstGeom prst="curvedConnector2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Rectangle: Rounded Corners 34"/>
          <p:cNvSpPr/>
          <p:nvPr/>
        </p:nvSpPr>
        <p:spPr>
          <a:xfrm>
            <a:off x="2552699" y="5975111"/>
            <a:ext cx="1933575" cy="447675"/>
          </a:xfrm>
          <a:prstGeom prst="roundRect">
            <a:avLst/>
          </a:prstGeom>
          <a:solidFill>
            <a:srgbClr val="E02828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STOP</a:t>
            </a:r>
          </a:p>
        </p:txBody>
      </p:sp>
      <p:cxnSp>
        <p:nvCxnSpPr>
          <p:cNvPr id="37" name="Straight Arrow Connector 36"/>
          <p:cNvCxnSpPr>
            <a:cxnSpLocks/>
          </p:cNvCxnSpPr>
          <p:nvPr/>
        </p:nvCxnSpPr>
        <p:spPr>
          <a:xfrm>
            <a:off x="6043611" y="5524500"/>
            <a:ext cx="1" cy="46672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: Rounded Corners 38"/>
          <p:cNvSpPr/>
          <p:nvPr/>
        </p:nvSpPr>
        <p:spPr>
          <a:xfrm>
            <a:off x="1060653" y="1335244"/>
            <a:ext cx="137160" cy="1426464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: Rounded Corners 39"/>
          <p:cNvSpPr/>
          <p:nvPr/>
        </p:nvSpPr>
        <p:spPr>
          <a:xfrm>
            <a:off x="1439414" y="1337536"/>
            <a:ext cx="137160" cy="1426464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: Rounded Corners 40"/>
          <p:cNvSpPr/>
          <p:nvPr/>
        </p:nvSpPr>
        <p:spPr>
          <a:xfrm>
            <a:off x="1823462" y="1337536"/>
            <a:ext cx="137160" cy="1426464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: Rounded Corners 41"/>
          <p:cNvSpPr/>
          <p:nvPr/>
        </p:nvSpPr>
        <p:spPr>
          <a:xfrm>
            <a:off x="2207510" y="1337536"/>
            <a:ext cx="137160" cy="1426464"/>
          </a:xfrm>
          <a:prstGeom prst="roundRect">
            <a:avLst>
              <a:gd name="adj" fmla="val 50000"/>
            </a:avLst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: Rounded Corners 42"/>
          <p:cNvSpPr/>
          <p:nvPr/>
        </p:nvSpPr>
        <p:spPr>
          <a:xfrm>
            <a:off x="2591558" y="1337536"/>
            <a:ext cx="137160" cy="1426464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: Rounded Corners 43"/>
          <p:cNvSpPr/>
          <p:nvPr/>
        </p:nvSpPr>
        <p:spPr>
          <a:xfrm>
            <a:off x="2975606" y="1335244"/>
            <a:ext cx="137160" cy="1426464"/>
          </a:xfrm>
          <a:prstGeom prst="roundRect">
            <a:avLst>
              <a:gd name="adj" fmla="val 50000"/>
            </a:avLst>
          </a:prstGeom>
          <a:solidFill>
            <a:srgbClr val="0070C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: Rounded Corners 44"/>
          <p:cNvSpPr/>
          <p:nvPr/>
        </p:nvSpPr>
        <p:spPr>
          <a:xfrm>
            <a:off x="3356892" y="1335244"/>
            <a:ext cx="137160" cy="1426464"/>
          </a:xfrm>
          <a:prstGeom prst="roundRect">
            <a:avLst>
              <a:gd name="adj" fmla="val 50000"/>
            </a:avLst>
          </a:prstGeom>
          <a:solidFill>
            <a:srgbClr val="00206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: Rounded Corners 45"/>
          <p:cNvSpPr/>
          <p:nvPr/>
        </p:nvSpPr>
        <p:spPr>
          <a:xfrm>
            <a:off x="3732083" y="1335244"/>
            <a:ext cx="137160" cy="1426464"/>
          </a:xfrm>
          <a:prstGeom prst="roundRect">
            <a:avLst>
              <a:gd name="adj" fmla="val 50000"/>
            </a:avLst>
          </a:prstGeom>
          <a:solidFill>
            <a:srgbClr val="7030A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: Rounded Corners 46"/>
          <p:cNvSpPr/>
          <p:nvPr/>
        </p:nvSpPr>
        <p:spPr>
          <a:xfrm>
            <a:off x="4110036" y="1335244"/>
            <a:ext cx="137160" cy="1426464"/>
          </a:xfrm>
          <a:prstGeom prst="roundRect">
            <a:avLst>
              <a:gd name="adj" fmla="val 50000"/>
            </a:avLst>
          </a:prstGeom>
          <a:solidFill>
            <a:srgbClr val="46063D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: Rounded Corners 47"/>
          <p:cNvSpPr/>
          <p:nvPr/>
        </p:nvSpPr>
        <p:spPr>
          <a:xfrm>
            <a:off x="686180" y="1335244"/>
            <a:ext cx="137160" cy="1426464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516554" y="2783710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.91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91027" y="2783710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.90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265500" y="2782870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.91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652283" y="2782870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.98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2039066" y="2782870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.95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2426488" y="2782870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.95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2799855" y="2780578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.92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183421" y="2773726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.90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3558949" y="2773726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.97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932367" y="2771994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.96</a:t>
            </a:r>
          </a:p>
        </p:txBody>
      </p:sp>
      <p:cxnSp>
        <p:nvCxnSpPr>
          <p:cNvPr id="62" name="Straight Arrow Connector 61"/>
          <p:cNvCxnSpPr>
            <a:cxnSpLocks/>
          </p:cNvCxnSpPr>
          <p:nvPr/>
        </p:nvCxnSpPr>
        <p:spPr>
          <a:xfrm flipV="1">
            <a:off x="1890489" y="3149910"/>
            <a:ext cx="0" cy="538040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cxnSpLocks/>
          </p:cNvCxnSpPr>
          <p:nvPr/>
        </p:nvCxnSpPr>
        <p:spPr>
          <a:xfrm flipV="1">
            <a:off x="3797155" y="3141326"/>
            <a:ext cx="0" cy="538040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1888016" y="3685658"/>
            <a:ext cx="1911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“Fittest” members</a:t>
            </a:r>
          </a:p>
        </p:txBody>
      </p:sp>
      <p:cxnSp>
        <p:nvCxnSpPr>
          <p:cNvPr id="71" name="Straight Arrow Connector 70"/>
          <p:cNvCxnSpPr>
            <a:cxnSpLocks/>
          </p:cNvCxnSpPr>
          <p:nvPr/>
        </p:nvCxnSpPr>
        <p:spPr>
          <a:xfrm>
            <a:off x="536504" y="3442933"/>
            <a:ext cx="583608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3" name="Picture 72"/>
          <p:cNvPicPr>
            <a:picLocks noChangeAspect="1"/>
          </p:cNvPicPr>
          <p:nvPr/>
        </p:nvPicPr>
        <p:blipFill rotWithShape="1">
          <a:blip r:embed="rId4"/>
          <a:srcRect l="-58652" t="-2912" r="-27731" b="69981"/>
          <a:stretch/>
        </p:blipFill>
        <p:spPr>
          <a:xfrm>
            <a:off x="321639" y="2470963"/>
            <a:ext cx="306786" cy="479838"/>
          </a:xfrm>
          <a:prstGeom prst="rect">
            <a:avLst/>
          </a:prstGeom>
        </p:spPr>
      </p:pic>
      <p:pic>
        <p:nvPicPr>
          <p:cNvPr id="74" name="Picture 73"/>
          <p:cNvPicPr>
            <a:picLocks noChangeAspect="1"/>
          </p:cNvPicPr>
          <p:nvPr/>
        </p:nvPicPr>
        <p:blipFill rotWithShape="1">
          <a:blip r:embed="rId4"/>
          <a:srcRect l="-21915" t="29102" r="-28070"/>
          <a:stretch/>
        </p:blipFill>
        <p:spPr>
          <a:xfrm>
            <a:off x="1056687" y="2979235"/>
            <a:ext cx="246888" cy="1033032"/>
          </a:xfrm>
          <a:prstGeom prst="rect">
            <a:avLst/>
          </a:prstGeom>
        </p:spPr>
      </p:pic>
      <p:pic>
        <p:nvPicPr>
          <p:cNvPr id="75" name="Picture 74"/>
          <p:cNvPicPr>
            <a:picLocks noChangeAspect="1"/>
          </p:cNvPicPr>
          <p:nvPr/>
        </p:nvPicPr>
        <p:blipFill rotWithShape="1">
          <a:blip r:embed="rId5"/>
          <a:srcRect l="-62821" t="24232" r="-24102" b="2"/>
          <a:stretch/>
        </p:blipFill>
        <p:spPr>
          <a:xfrm>
            <a:off x="309916" y="2950801"/>
            <a:ext cx="306786" cy="1061466"/>
          </a:xfrm>
          <a:prstGeom prst="rect">
            <a:avLst/>
          </a:prstGeom>
        </p:spPr>
      </p:pic>
      <p:pic>
        <p:nvPicPr>
          <p:cNvPr id="77" name="Picture 76"/>
          <p:cNvPicPr>
            <a:picLocks noChangeAspect="1"/>
          </p:cNvPicPr>
          <p:nvPr/>
        </p:nvPicPr>
        <p:blipFill rotWithShape="1">
          <a:blip r:embed="rId5"/>
          <a:srcRect l="-11680" t="-1923" r="-26415" b="68131"/>
          <a:stretch/>
        </p:blipFill>
        <p:spPr>
          <a:xfrm>
            <a:off x="1068191" y="2470963"/>
            <a:ext cx="235732" cy="492370"/>
          </a:xfrm>
          <a:prstGeom prst="rect">
            <a:avLst/>
          </a:prstGeom>
        </p:spPr>
      </p:pic>
      <p:cxnSp>
        <p:nvCxnSpPr>
          <p:cNvPr id="68" name="Straight Connector 67"/>
          <p:cNvCxnSpPr/>
          <p:nvPr/>
        </p:nvCxnSpPr>
        <p:spPr>
          <a:xfrm>
            <a:off x="212938" y="2950801"/>
            <a:ext cx="1129264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cxnSpLocks/>
          </p:cNvCxnSpPr>
          <p:nvPr/>
        </p:nvCxnSpPr>
        <p:spPr>
          <a:xfrm>
            <a:off x="2022684" y="3640229"/>
            <a:ext cx="583608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9" name="Picture 78"/>
          <p:cNvPicPr>
            <a:picLocks noChangeAspect="1"/>
          </p:cNvPicPr>
          <p:nvPr/>
        </p:nvPicPr>
        <p:blipFill rotWithShape="1">
          <a:blip r:embed="rId4"/>
          <a:srcRect l="-58652" t="-2912" r="-27731" b="69981"/>
          <a:stretch/>
        </p:blipFill>
        <p:spPr>
          <a:xfrm>
            <a:off x="1807483" y="2473542"/>
            <a:ext cx="306786" cy="479838"/>
          </a:xfrm>
          <a:prstGeom prst="rect">
            <a:avLst/>
          </a:prstGeom>
        </p:spPr>
      </p:pic>
      <p:pic>
        <p:nvPicPr>
          <p:cNvPr id="80" name="Picture 79"/>
          <p:cNvPicPr>
            <a:picLocks noChangeAspect="1"/>
          </p:cNvPicPr>
          <p:nvPr/>
        </p:nvPicPr>
        <p:blipFill rotWithShape="1">
          <a:blip r:embed="rId4"/>
          <a:srcRect l="-21915" t="29102" r="-28070"/>
          <a:stretch/>
        </p:blipFill>
        <p:spPr>
          <a:xfrm>
            <a:off x="2551675" y="2970091"/>
            <a:ext cx="246888" cy="1033032"/>
          </a:xfrm>
          <a:prstGeom prst="rect">
            <a:avLst/>
          </a:prstGeom>
        </p:spPr>
      </p:pic>
      <p:pic>
        <p:nvPicPr>
          <p:cNvPr id="81" name="Picture 80"/>
          <p:cNvPicPr>
            <a:picLocks noChangeAspect="1"/>
          </p:cNvPicPr>
          <p:nvPr/>
        </p:nvPicPr>
        <p:blipFill rotWithShape="1">
          <a:blip r:embed="rId5"/>
          <a:srcRect l="-62821" t="24232" r="-24102" b="2"/>
          <a:stretch/>
        </p:blipFill>
        <p:spPr>
          <a:xfrm>
            <a:off x="1795760" y="2941657"/>
            <a:ext cx="306786" cy="1061466"/>
          </a:xfrm>
          <a:prstGeom prst="rect">
            <a:avLst/>
          </a:prstGeom>
        </p:spPr>
      </p:pic>
      <p:pic>
        <p:nvPicPr>
          <p:cNvPr id="82" name="Picture 81"/>
          <p:cNvPicPr>
            <a:picLocks noChangeAspect="1"/>
          </p:cNvPicPr>
          <p:nvPr/>
        </p:nvPicPr>
        <p:blipFill rotWithShape="1">
          <a:blip r:embed="rId5"/>
          <a:srcRect l="-11680" t="-1923" r="-26415" b="68131"/>
          <a:stretch/>
        </p:blipFill>
        <p:spPr>
          <a:xfrm>
            <a:off x="2563179" y="2482686"/>
            <a:ext cx="235732" cy="492370"/>
          </a:xfrm>
          <a:prstGeom prst="rect">
            <a:avLst/>
          </a:prstGeom>
        </p:spPr>
      </p:pic>
      <p:cxnSp>
        <p:nvCxnSpPr>
          <p:cNvPr id="86" name="Straight Connector 85"/>
          <p:cNvCxnSpPr/>
          <p:nvPr/>
        </p:nvCxnSpPr>
        <p:spPr>
          <a:xfrm>
            <a:off x="1773520" y="3286755"/>
            <a:ext cx="1129264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8" name="Picture 87"/>
          <p:cNvPicPr>
            <a:picLocks noChangeAspect="1"/>
          </p:cNvPicPr>
          <p:nvPr/>
        </p:nvPicPr>
        <p:blipFill rotWithShape="1">
          <a:blip r:embed="rId4"/>
          <a:srcRect l="-58652" t="-2912" r="-27731" b="69981"/>
          <a:stretch/>
        </p:blipFill>
        <p:spPr>
          <a:xfrm>
            <a:off x="3464318" y="2473542"/>
            <a:ext cx="306786" cy="479838"/>
          </a:xfrm>
          <a:prstGeom prst="rect">
            <a:avLst/>
          </a:prstGeom>
        </p:spPr>
      </p:pic>
      <p:pic>
        <p:nvPicPr>
          <p:cNvPr id="89" name="Picture 88"/>
          <p:cNvPicPr>
            <a:picLocks noChangeAspect="1"/>
          </p:cNvPicPr>
          <p:nvPr/>
        </p:nvPicPr>
        <p:blipFill rotWithShape="1">
          <a:blip r:embed="rId4"/>
          <a:srcRect l="-21915" t="29102" r="-28070"/>
          <a:stretch/>
        </p:blipFill>
        <p:spPr>
          <a:xfrm>
            <a:off x="4217654" y="2970091"/>
            <a:ext cx="246888" cy="1033032"/>
          </a:xfrm>
          <a:prstGeom prst="rect">
            <a:avLst/>
          </a:prstGeom>
        </p:spPr>
      </p:pic>
      <p:pic>
        <p:nvPicPr>
          <p:cNvPr id="90" name="Picture 89"/>
          <p:cNvPicPr>
            <a:picLocks noChangeAspect="1"/>
          </p:cNvPicPr>
          <p:nvPr/>
        </p:nvPicPr>
        <p:blipFill rotWithShape="1">
          <a:blip r:embed="rId5"/>
          <a:srcRect l="-62821" t="24232" r="-24102" b="2"/>
          <a:stretch/>
        </p:blipFill>
        <p:spPr>
          <a:xfrm>
            <a:off x="3461739" y="2941657"/>
            <a:ext cx="306786" cy="1061466"/>
          </a:xfrm>
          <a:prstGeom prst="rect">
            <a:avLst/>
          </a:prstGeom>
        </p:spPr>
      </p:pic>
      <p:pic>
        <p:nvPicPr>
          <p:cNvPr id="91" name="Picture 90"/>
          <p:cNvPicPr>
            <a:picLocks noChangeAspect="1"/>
          </p:cNvPicPr>
          <p:nvPr/>
        </p:nvPicPr>
        <p:blipFill rotWithShape="1">
          <a:blip r:embed="rId5"/>
          <a:srcRect l="-11680" t="-1923" r="-26415" b="68131"/>
          <a:stretch/>
        </p:blipFill>
        <p:spPr>
          <a:xfrm>
            <a:off x="4229158" y="2482686"/>
            <a:ext cx="235732" cy="492370"/>
          </a:xfrm>
          <a:prstGeom prst="rect">
            <a:avLst/>
          </a:prstGeom>
        </p:spPr>
      </p:pic>
      <p:pic>
        <p:nvPicPr>
          <p:cNvPr id="85" name="Picture 84"/>
          <p:cNvPicPr>
            <a:picLocks noChangeAspect="1"/>
          </p:cNvPicPr>
          <p:nvPr/>
        </p:nvPicPr>
        <p:blipFill rotWithShape="1">
          <a:blip r:embed="rId4"/>
          <a:srcRect l="-35168" t="53115" r="-28070"/>
          <a:stretch/>
        </p:blipFill>
        <p:spPr>
          <a:xfrm>
            <a:off x="3511546" y="3321115"/>
            <a:ext cx="268702" cy="683139"/>
          </a:xfrm>
          <a:prstGeom prst="rect">
            <a:avLst/>
          </a:prstGeom>
        </p:spPr>
      </p:pic>
      <p:pic>
        <p:nvPicPr>
          <p:cNvPr id="84" name="Picture 83"/>
          <p:cNvPicPr>
            <a:picLocks noChangeAspect="1"/>
          </p:cNvPicPr>
          <p:nvPr/>
        </p:nvPicPr>
        <p:blipFill rotWithShape="1">
          <a:blip r:embed="rId5"/>
          <a:srcRect l="-18839" t="49905" r="-31219" b="-3183"/>
          <a:stretch/>
        </p:blipFill>
        <p:spPr>
          <a:xfrm>
            <a:off x="4218393" y="3312180"/>
            <a:ext cx="246282" cy="746410"/>
          </a:xfrm>
          <a:prstGeom prst="rect">
            <a:avLst/>
          </a:prstGeom>
        </p:spPr>
      </p:pic>
      <p:grpSp>
        <p:nvGrpSpPr>
          <p:cNvPr id="135" name="Group 134"/>
          <p:cNvGrpSpPr/>
          <p:nvPr/>
        </p:nvGrpSpPr>
        <p:grpSpPr>
          <a:xfrm>
            <a:off x="327297" y="4824412"/>
            <a:ext cx="4034746" cy="1613484"/>
            <a:chOff x="7514295" y="963322"/>
            <a:chExt cx="4034746" cy="1613484"/>
          </a:xfrm>
        </p:grpSpPr>
        <p:pic>
          <p:nvPicPr>
            <p:cNvPr id="93" name="Picture 92"/>
            <p:cNvPicPr>
              <a:picLocks noChangeAspect="1"/>
            </p:cNvPicPr>
            <p:nvPr/>
          </p:nvPicPr>
          <p:blipFill rotWithShape="1">
            <a:blip r:embed="rId4"/>
            <a:srcRect l="-58652" t="-2912" r="-27731" b="69981"/>
            <a:stretch/>
          </p:blipFill>
          <p:spPr>
            <a:xfrm>
              <a:off x="7516874" y="963322"/>
              <a:ext cx="306786" cy="479838"/>
            </a:xfrm>
            <a:prstGeom prst="rect">
              <a:avLst/>
            </a:prstGeom>
          </p:spPr>
        </p:pic>
        <p:pic>
          <p:nvPicPr>
            <p:cNvPr id="94" name="Picture 93"/>
            <p:cNvPicPr>
              <a:picLocks noChangeAspect="1"/>
            </p:cNvPicPr>
            <p:nvPr/>
          </p:nvPicPr>
          <p:blipFill rotWithShape="1">
            <a:blip r:embed="rId4"/>
            <a:srcRect l="-21915" t="29102" r="-28070"/>
            <a:stretch/>
          </p:blipFill>
          <p:spPr>
            <a:xfrm>
              <a:off x="7984424" y="1469967"/>
              <a:ext cx="246888" cy="1033032"/>
            </a:xfrm>
            <a:prstGeom prst="rect">
              <a:avLst/>
            </a:prstGeom>
          </p:spPr>
        </p:pic>
        <p:pic>
          <p:nvPicPr>
            <p:cNvPr id="95" name="Picture 94"/>
            <p:cNvPicPr>
              <a:picLocks noChangeAspect="1"/>
            </p:cNvPicPr>
            <p:nvPr/>
          </p:nvPicPr>
          <p:blipFill rotWithShape="1">
            <a:blip r:embed="rId5"/>
            <a:srcRect l="-62821" t="24232" r="-24102" b="2"/>
            <a:stretch/>
          </p:blipFill>
          <p:spPr>
            <a:xfrm>
              <a:off x="7514295" y="1431437"/>
              <a:ext cx="306786" cy="1061466"/>
            </a:xfrm>
            <a:prstGeom prst="rect">
              <a:avLst/>
            </a:prstGeom>
          </p:spPr>
        </p:pic>
        <p:pic>
          <p:nvPicPr>
            <p:cNvPr id="96" name="Picture 95"/>
            <p:cNvPicPr>
              <a:picLocks noChangeAspect="1"/>
            </p:cNvPicPr>
            <p:nvPr/>
          </p:nvPicPr>
          <p:blipFill rotWithShape="1">
            <a:blip r:embed="rId5"/>
            <a:srcRect l="-11680" t="-1923" r="-26415" b="68131"/>
            <a:stretch/>
          </p:blipFill>
          <p:spPr>
            <a:xfrm>
              <a:off x="7995928" y="982562"/>
              <a:ext cx="235732" cy="492370"/>
            </a:xfrm>
            <a:prstGeom prst="rect">
              <a:avLst/>
            </a:prstGeom>
          </p:spPr>
        </p:pic>
        <p:pic>
          <p:nvPicPr>
            <p:cNvPr id="97" name="Picture 96"/>
            <p:cNvPicPr>
              <a:picLocks noChangeAspect="1"/>
            </p:cNvPicPr>
            <p:nvPr/>
          </p:nvPicPr>
          <p:blipFill rotWithShape="1">
            <a:blip r:embed="rId4"/>
            <a:srcRect l="-35168" t="53115" r="-28070"/>
            <a:stretch/>
          </p:blipFill>
          <p:spPr>
            <a:xfrm>
              <a:off x="7564102" y="1810895"/>
              <a:ext cx="268702" cy="683139"/>
            </a:xfrm>
            <a:prstGeom prst="rect">
              <a:avLst/>
            </a:prstGeom>
          </p:spPr>
        </p:pic>
        <p:pic>
          <p:nvPicPr>
            <p:cNvPr id="98" name="Picture 97"/>
            <p:cNvPicPr>
              <a:picLocks noChangeAspect="1"/>
            </p:cNvPicPr>
            <p:nvPr/>
          </p:nvPicPr>
          <p:blipFill rotWithShape="1">
            <a:blip r:embed="rId5"/>
            <a:srcRect l="-18839" t="49905" r="-31219" b="-3183"/>
            <a:stretch/>
          </p:blipFill>
          <p:spPr>
            <a:xfrm>
              <a:off x="7985163" y="1812056"/>
              <a:ext cx="246282" cy="746410"/>
            </a:xfrm>
            <a:prstGeom prst="rect">
              <a:avLst/>
            </a:prstGeom>
          </p:spPr>
        </p:pic>
        <p:pic>
          <p:nvPicPr>
            <p:cNvPr id="104" name="Picture 103"/>
            <p:cNvPicPr>
              <a:picLocks noChangeAspect="1"/>
            </p:cNvPicPr>
            <p:nvPr/>
          </p:nvPicPr>
          <p:blipFill rotWithShape="1">
            <a:blip r:embed="rId4"/>
            <a:srcRect l="-58652" t="-2912" r="-27731" b="69981"/>
            <a:stretch/>
          </p:blipFill>
          <p:spPr>
            <a:xfrm>
              <a:off x="8335487" y="981662"/>
              <a:ext cx="306786" cy="479838"/>
            </a:xfrm>
            <a:prstGeom prst="rect">
              <a:avLst/>
            </a:prstGeom>
          </p:spPr>
        </p:pic>
        <p:pic>
          <p:nvPicPr>
            <p:cNvPr id="105" name="Picture 104"/>
            <p:cNvPicPr>
              <a:picLocks noChangeAspect="1"/>
            </p:cNvPicPr>
            <p:nvPr/>
          </p:nvPicPr>
          <p:blipFill rotWithShape="1">
            <a:blip r:embed="rId4"/>
            <a:srcRect l="-21915" t="29102" r="-28070"/>
            <a:stretch/>
          </p:blipFill>
          <p:spPr>
            <a:xfrm>
              <a:off x="8803037" y="1488307"/>
              <a:ext cx="246888" cy="1033032"/>
            </a:xfrm>
            <a:prstGeom prst="rect">
              <a:avLst/>
            </a:prstGeom>
          </p:spPr>
        </p:pic>
        <p:pic>
          <p:nvPicPr>
            <p:cNvPr id="106" name="Picture 105"/>
            <p:cNvPicPr>
              <a:picLocks noChangeAspect="1"/>
            </p:cNvPicPr>
            <p:nvPr/>
          </p:nvPicPr>
          <p:blipFill rotWithShape="1">
            <a:blip r:embed="rId5"/>
            <a:srcRect l="-62821" t="24232" r="-24102" b="2"/>
            <a:stretch/>
          </p:blipFill>
          <p:spPr>
            <a:xfrm>
              <a:off x="8332908" y="1449777"/>
              <a:ext cx="306786" cy="1061466"/>
            </a:xfrm>
            <a:prstGeom prst="rect">
              <a:avLst/>
            </a:prstGeom>
          </p:spPr>
        </p:pic>
        <p:pic>
          <p:nvPicPr>
            <p:cNvPr id="107" name="Picture 106"/>
            <p:cNvPicPr>
              <a:picLocks noChangeAspect="1"/>
            </p:cNvPicPr>
            <p:nvPr/>
          </p:nvPicPr>
          <p:blipFill rotWithShape="1">
            <a:blip r:embed="rId5"/>
            <a:srcRect l="-11680" t="-1923" r="-26415" b="68131"/>
            <a:stretch/>
          </p:blipFill>
          <p:spPr>
            <a:xfrm>
              <a:off x="8814541" y="1000902"/>
              <a:ext cx="235732" cy="492370"/>
            </a:xfrm>
            <a:prstGeom prst="rect">
              <a:avLst/>
            </a:prstGeom>
          </p:spPr>
        </p:pic>
        <p:pic>
          <p:nvPicPr>
            <p:cNvPr id="108" name="Picture 107"/>
            <p:cNvPicPr>
              <a:picLocks noChangeAspect="1"/>
            </p:cNvPicPr>
            <p:nvPr/>
          </p:nvPicPr>
          <p:blipFill rotWithShape="1">
            <a:blip r:embed="rId4"/>
            <a:srcRect l="-27421" t="85944" r="-28071"/>
            <a:stretch/>
          </p:blipFill>
          <p:spPr>
            <a:xfrm>
              <a:off x="8404396" y="2324102"/>
              <a:ext cx="235298" cy="188272"/>
            </a:xfrm>
            <a:prstGeom prst="rect">
              <a:avLst/>
            </a:prstGeom>
          </p:spPr>
        </p:pic>
        <p:pic>
          <p:nvPicPr>
            <p:cNvPr id="109" name="Picture 108"/>
            <p:cNvPicPr>
              <a:picLocks noChangeAspect="1"/>
            </p:cNvPicPr>
            <p:nvPr/>
          </p:nvPicPr>
          <p:blipFill rotWithShape="1">
            <a:blip r:embed="rId5"/>
            <a:srcRect l="-24122" t="85145" r="-31218" b="-3183"/>
            <a:stretch/>
          </p:blipFill>
          <p:spPr>
            <a:xfrm>
              <a:off x="8795106" y="2324102"/>
              <a:ext cx="254952" cy="252704"/>
            </a:xfrm>
            <a:prstGeom prst="rect">
              <a:avLst/>
            </a:prstGeom>
          </p:spPr>
        </p:pic>
        <p:pic>
          <p:nvPicPr>
            <p:cNvPr id="111" name="Picture 110"/>
            <p:cNvPicPr>
              <a:picLocks noChangeAspect="1"/>
            </p:cNvPicPr>
            <p:nvPr/>
          </p:nvPicPr>
          <p:blipFill rotWithShape="1">
            <a:blip r:embed="rId4"/>
            <a:srcRect l="-21915" t="29102" r="-28070"/>
            <a:stretch/>
          </p:blipFill>
          <p:spPr>
            <a:xfrm>
              <a:off x="9628244" y="1485582"/>
              <a:ext cx="246888" cy="1033032"/>
            </a:xfrm>
            <a:prstGeom prst="rect">
              <a:avLst/>
            </a:prstGeom>
          </p:spPr>
        </p:pic>
        <p:pic>
          <p:nvPicPr>
            <p:cNvPr id="112" name="Picture 111"/>
            <p:cNvPicPr>
              <a:picLocks noChangeAspect="1"/>
            </p:cNvPicPr>
            <p:nvPr/>
          </p:nvPicPr>
          <p:blipFill rotWithShape="1">
            <a:blip r:embed="rId5"/>
            <a:srcRect l="-62821" t="24232" r="-24102" b="2"/>
            <a:stretch/>
          </p:blipFill>
          <p:spPr>
            <a:xfrm>
              <a:off x="9158115" y="1447052"/>
              <a:ext cx="306786" cy="1061466"/>
            </a:xfrm>
            <a:prstGeom prst="rect">
              <a:avLst/>
            </a:prstGeom>
          </p:spPr>
        </p:pic>
        <p:pic>
          <p:nvPicPr>
            <p:cNvPr id="113" name="Picture 112"/>
            <p:cNvPicPr>
              <a:picLocks noChangeAspect="1"/>
            </p:cNvPicPr>
            <p:nvPr/>
          </p:nvPicPr>
          <p:blipFill rotWithShape="1">
            <a:blip r:embed="rId5"/>
            <a:srcRect l="-11680" t="-1922" r="-30857" b="26716"/>
            <a:stretch/>
          </p:blipFill>
          <p:spPr>
            <a:xfrm>
              <a:off x="9639747" y="998177"/>
              <a:ext cx="243315" cy="1095798"/>
            </a:xfrm>
            <a:prstGeom prst="rect">
              <a:avLst/>
            </a:prstGeom>
          </p:spPr>
        </p:pic>
        <p:pic>
          <p:nvPicPr>
            <p:cNvPr id="114" name="Picture 113"/>
            <p:cNvPicPr>
              <a:picLocks noChangeAspect="1"/>
            </p:cNvPicPr>
            <p:nvPr/>
          </p:nvPicPr>
          <p:blipFill rotWithShape="1">
            <a:blip r:embed="rId4"/>
            <a:srcRect l="-27421" t="85944" r="-28071"/>
            <a:stretch/>
          </p:blipFill>
          <p:spPr>
            <a:xfrm>
              <a:off x="9229603" y="2321377"/>
              <a:ext cx="235298" cy="188272"/>
            </a:xfrm>
            <a:prstGeom prst="rect">
              <a:avLst/>
            </a:prstGeom>
          </p:spPr>
        </p:pic>
        <p:pic>
          <p:nvPicPr>
            <p:cNvPr id="115" name="Picture 114"/>
            <p:cNvPicPr>
              <a:picLocks noChangeAspect="1"/>
            </p:cNvPicPr>
            <p:nvPr/>
          </p:nvPicPr>
          <p:blipFill rotWithShape="1">
            <a:blip r:embed="rId5"/>
            <a:srcRect l="-24122" t="85145" r="-31218" b="-3183"/>
            <a:stretch/>
          </p:blipFill>
          <p:spPr>
            <a:xfrm>
              <a:off x="9620313" y="2321377"/>
              <a:ext cx="254952" cy="252704"/>
            </a:xfrm>
            <a:prstGeom prst="rect">
              <a:avLst/>
            </a:prstGeom>
          </p:spPr>
        </p:pic>
        <p:pic>
          <p:nvPicPr>
            <p:cNvPr id="110" name="Picture 109"/>
            <p:cNvPicPr>
              <a:picLocks noChangeAspect="1"/>
            </p:cNvPicPr>
            <p:nvPr/>
          </p:nvPicPr>
          <p:blipFill rotWithShape="1">
            <a:blip r:embed="rId4"/>
            <a:srcRect l="-31529" t="-1593" r="-26165" b="26388"/>
            <a:stretch/>
          </p:blipFill>
          <p:spPr>
            <a:xfrm>
              <a:off x="9205337" y="998177"/>
              <a:ext cx="259564" cy="1095798"/>
            </a:xfrm>
            <a:prstGeom prst="rect">
              <a:avLst/>
            </a:prstGeom>
          </p:spPr>
        </p:pic>
        <p:pic>
          <p:nvPicPr>
            <p:cNvPr id="121" name="Picture 120"/>
            <p:cNvPicPr>
              <a:picLocks noChangeAspect="1"/>
            </p:cNvPicPr>
            <p:nvPr/>
          </p:nvPicPr>
          <p:blipFill rotWithShape="1">
            <a:blip r:embed="rId4"/>
            <a:srcRect l="-21915" t="29102" r="-28070"/>
            <a:stretch/>
          </p:blipFill>
          <p:spPr>
            <a:xfrm>
              <a:off x="10434017" y="1485582"/>
              <a:ext cx="246888" cy="1033032"/>
            </a:xfrm>
            <a:prstGeom prst="rect">
              <a:avLst/>
            </a:prstGeom>
          </p:spPr>
        </p:pic>
        <p:pic>
          <p:nvPicPr>
            <p:cNvPr id="123" name="Picture 122"/>
            <p:cNvPicPr>
              <a:picLocks noChangeAspect="1"/>
            </p:cNvPicPr>
            <p:nvPr/>
          </p:nvPicPr>
          <p:blipFill rotWithShape="1">
            <a:blip r:embed="rId5"/>
            <a:srcRect l="-11678" t="-1922" r="-26212" b="48503"/>
            <a:stretch/>
          </p:blipFill>
          <p:spPr>
            <a:xfrm>
              <a:off x="10445520" y="998177"/>
              <a:ext cx="235385" cy="778358"/>
            </a:xfrm>
            <a:prstGeom prst="rect">
              <a:avLst/>
            </a:prstGeom>
          </p:spPr>
        </p:pic>
        <p:pic>
          <p:nvPicPr>
            <p:cNvPr id="125" name="Picture 124"/>
            <p:cNvPicPr>
              <a:picLocks noChangeAspect="1"/>
            </p:cNvPicPr>
            <p:nvPr/>
          </p:nvPicPr>
          <p:blipFill rotWithShape="1">
            <a:blip r:embed="rId5"/>
            <a:srcRect l="-24122" t="47370" r="-13309" b="-3184"/>
            <a:stretch/>
          </p:blipFill>
          <p:spPr>
            <a:xfrm>
              <a:off x="10028113" y="1776535"/>
              <a:ext cx="225558" cy="781931"/>
            </a:xfrm>
            <a:prstGeom prst="rect">
              <a:avLst/>
            </a:prstGeom>
          </p:spPr>
        </p:pic>
        <p:pic>
          <p:nvPicPr>
            <p:cNvPr id="126" name="Picture 125"/>
            <p:cNvPicPr>
              <a:picLocks noChangeAspect="1"/>
            </p:cNvPicPr>
            <p:nvPr/>
          </p:nvPicPr>
          <p:blipFill rotWithShape="1">
            <a:blip r:embed="rId4"/>
            <a:srcRect l="-31529" t="-1594" r="-26165" b="48175"/>
            <a:stretch/>
          </p:blipFill>
          <p:spPr>
            <a:xfrm>
              <a:off x="10011110" y="998177"/>
              <a:ext cx="259564" cy="778358"/>
            </a:xfrm>
            <a:prstGeom prst="rect">
              <a:avLst/>
            </a:prstGeom>
          </p:spPr>
        </p:pic>
        <p:pic>
          <p:nvPicPr>
            <p:cNvPr id="127" name="Picture 126"/>
            <p:cNvPicPr>
              <a:picLocks noChangeAspect="1"/>
            </p:cNvPicPr>
            <p:nvPr/>
          </p:nvPicPr>
          <p:blipFill rotWithShape="1">
            <a:blip r:embed="rId4"/>
            <a:srcRect l="-21915" t="29102" r="-28070"/>
            <a:stretch/>
          </p:blipFill>
          <p:spPr>
            <a:xfrm>
              <a:off x="11292126" y="1485582"/>
              <a:ext cx="246888" cy="1033032"/>
            </a:xfrm>
            <a:prstGeom prst="rect">
              <a:avLst/>
            </a:prstGeom>
          </p:spPr>
        </p:pic>
        <p:pic>
          <p:nvPicPr>
            <p:cNvPr id="128" name="Picture 127"/>
            <p:cNvPicPr>
              <a:picLocks noChangeAspect="1"/>
            </p:cNvPicPr>
            <p:nvPr/>
          </p:nvPicPr>
          <p:blipFill rotWithShape="1">
            <a:blip r:embed="rId5"/>
            <a:srcRect l="-62821" t="24232" r="-24102" b="2"/>
            <a:stretch/>
          </p:blipFill>
          <p:spPr>
            <a:xfrm>
              <a:off x="10821997" y="1447052"/>
              <a:ext cx="306786" cy="1061466"/>
            </a:xfrm>
            <a:prstGeom prst="rect">
              <a:avLst/>
            </a:prstGeom>
          </p:spPr>
        </p:pic>
        <p:pic>
          <p:nvPicPr>
            <p:cNvPr id="129" name="Picture 128"/>
            <p:cNvPicPr>
              <a:picLocks noChangeAspect="1"/>
            </p:cNvPicPr>
            <p:nvPr/>
          </p:nvPicPr>
          <p:blipFill rotWithShape="1">
            <a:blip r:embed="rId5"/>
            <a:srcRect l="-11680" t="-1922" r="-30857" b="26716"/>
            <a:stretch/>
          </p:blipFill>
          <p:spPr>
            <a:xfrm>
              <a:off x="11303629" y="998177"/>
              <a:ext cx="243315" cy="1095798"/>
            </a:xfrm>
            <a:prstGeom prst="rect">
              <a:avLst/>
            </a:prstGeom>
          </p:spPr>
        </p:pic>
        <p:pic>
          <p:nvPicPr>
            <p:cNvPr id="130" name="Picture 129"/>
            <p:cNvPicPr>
              <a:picLocks noChangeAspect="1"/>
            </p:cNvPicPr>
            <p:nvPr/>
          </p:nvPicPr>
          <p:blipFill rotWithShape="1">
            <a:blip r:embed="rId4"/>
            <a:srcRect l="-27421" t="85944" r="-28071"/>
            <a:stretch/>
          </p:blipFill>
          <p:spPr>
            <a:xfrm>
              <a:off x="10893485" y="2321377"/>
              <a:ext cx="235298" cy="188272"/>
            </a:xfrm>
            <a:prstGeom prst="rect">
              <a:avLst/>
            </a:prstGeom>
          </p:spPr>
        </p:pic>
        <p:pic>
          <p:nvPicPr>
            <p:cNvPr id="131" name="Picture 130"/>
            <p:cNvPicPr>
              <a:picLocks noChangeAspect="1"/>
            </p:cNvPicPr>
            <p:nvPr/>
          </p:nvPicPr>
          <p:blipFill rotWithShape="1">
            <a:blip r:embed="rId5"/>
            <a:srcRect l="-24122" t="85145" r="-31218" b="-3183"/>
            <a:stretch/>
          </p:blipFill>
          <p:spPr>
            <a:xfrm>
              <a:off x="11284195" y="2321377"/>
              <a:ext cx="254952" cy="252704"/>
            </a:xfrm>
            <a:prstGeom prst="rect">
              <a:avLst/>
            </a:prstGeom>
          </p:spPr>
        </p:pic>
        <p:pic>
          <p:nvPicPr>
            <p:cNvPr id="132" name="Picture 131"/>
            <p:cNvPicPr>
              <a:picLocks noChangeAspect="1"/>
            </p:cNvPicPr>
            <p:nvPr/>
          </p:nvPicPr>
          <p:blipFill rotWithShape="1">
            <a:blip r:embed="rId4"/>
            <a:srcRect l="-31529" t="-1593" r="-26165" b="26388"/>
            <a:stretch/>
          </p:blipFill>
          <p:spPr>
            <a:xfrm>
              <a:off x="10869219" y="998177"/>
              <a:ext cx="259564" cy="1095798"/>
            </a:xfrm>
            <a:prstGeom prst="rect">
              <a:avLst/>
            </a:prstGeom>
          </p:spPr>
        </p:pic>
        <p:pic>
          <p:nvPicPr>
            <p:cNvPr id="133" name="Picture 132"/>
            <p:cNvPicPr>
              <a:picLocks noChangeAspect="1"/>
            </p:cNvPicPr>
            <p:nvPr/>
          </p:nvPicPr>
          <p:blipFill rotWithShape="1">
            <a:blip r:embed="rId5"/>
            <a:srcRect l="-62823" t="24232" r="-89307" b="62250"/>
            <a:stretch/>
          </p:blipFill>
          <p:spPr>
            <a:xfrm>
              <a:off x="10822062" y="1317489"/>
              <a:ext cx="413804" cy="189388"/>
            </a:xfrm>
            <a:prstGeom prst="rect">
              <a:avLst/>
            </a:prstGeom>
          </p:spPr>
        </p:pic>
        <p:pic>
          <p:nvPicPr>
            <p:cNvPr id="134" name="Picture 133"/>
            <p:cNvPicPr>
              <a:picLocks noChangeAspect="1"/>
            </p:cNvPicPr>
            <p:nvPr/>
          </p:nvPicPr>
          <p:blipFill rotWithShape="1">
            <a:blip r:embed="rId4"/>
            <a:srcRect l="-21916" t="29102" r="-35477" b="59197"/>
            <a:stretch/>
          </p:blipFill>
          <p:spPr>
            <a:xfrm>
              <a:off x="11289960" y="1316654"/>
              <a:ext cx="259081" cy="170484"/>
            </a:xfrm>
            <a:prstGeom prst="rect">
              <a:avLst/>
            </a:prstGeom>
          </p:spPr>
        </p:pic>
      </p:grpSp>
      <p:sp>
        <p:nvSpPr>
          <p:cNvPr id="136" name="Rectangle: Rounded Corners 135"/>
          <p:cNvSpPr/>
          <p:nvPr/>
        </p:nvSpPr>
        <p:spPr>
          <a:xfrm>
            <a:off x="1264659" y="302774"/>
            <a:ext cx="137160" cy="1426464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: Rounded Corners 136"/>
          <p:cNvSpPr/>
          <p:nvPr/>
        </p:nvSpPr>
        <p:spPr>
          <a:xfrm>
            <a:off x="3173280" y="300482"/>
            <a:ext cx="137160" cy="1426464"/>
          </a:xfrm>
          <a:prstGeom prst="roundRect">
            <a:avLst>
              <a:gd name="adj" fmla="val 50000"/>
            </a:avLst>
          </a:prstGeom>
          <a:solidFill>
            <a:srgbClr val="7030A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8" name="Straight Arrow Connector 137"/>
          <p:cNvCxnSpPr/>
          <p:nvPr/>
        </p:nvCxnSpPr>
        <p:spPr>
          <a:xfrm>
            <a:off x="2338152" y="1880514"/>
            <a:ext cx="0" cy="53804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2344670" y="4150701"/>
            <a:ext cx="0" cy="53804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0" name="Group 139"/>
          <p:cNvGrpSpPr/>
          <p:nvPr/>
        </p:nvGrpSpPr>
        <p:grpSpPr>
          <a:xfrm>
            <a:off x="377104" y="2049200"/>
            <a:ext cx="4034746" cy="1613484"/>
            <a:chOff x="7514295" y="963322"/>
            <a:chExt cx="4034746" cy="1613484"/>
          </a:xfrm>
        </p:grpSpPr>
        <p:pic>
          <p:nvPicPr>
            <p:cNvPr id="141" name="Picture 140"/>
            <p:cNvPicPr>
              <a:picLocks noChangeAspect="1"/>
            </p:cNvPicPr>
            <p:nvPr/>
          </p:nvPicPr>
          <p:blipFill rotWithShape="1">
            <a:blip r:embed="rId4"/>
            <a:srcRect l="-58652" t="-2912" r="-27731" b="69981"/>
            <a:stretch/>
          </p:blipFill>
          <p:spPr>
            <a:xfrm>
              <a:off x="7516874" y="963322"/>
              <a:ext cx="306786" cy="479838"/>
            </a:xfrm>
            <a:prstGeom prst="rect">
              <a:avLst/>
            </a:prstGeom>
          </p:spPr>
        </p:pic>
        <p:pic>
          <p:nvPicPr>
            <p:cNvPr id="142" name="Picture 141"/>
            <p:cNvPicPr>
              <a:picLocks noChangeAspect="1"/>
            </p:cNvPicPr>
            <p:nvPr/>
          </p:nvPicPr>
          <p:blipFill rotWithShape="1">
            <a:blip r:embed="rId4"/>
            <a:srcRect l="-21915" t="29102" r="-28070"/>
            <a:stretch/>
          </p:blipFill>
          <p:spPr>
            <a:xfrm>
              <a:off x="7984424" y="1469967"/>
              <a:ext cx="246888" cy="1033032"/>
            </a:xfrm>
            <a:prstGeom prst="rect">
              <a:avLst/>
            </a:prstGeom>
          </p:spPr>
        </p:pic>
        <p:pic>
          <p:nvPicPr>
            <p:cNvPr id="143" name="Picture 142"/>
            <p:cNvPicPr>
              <a:picLocks noChangeAspect="1"/>
            </p:cNvPicPr>
            <p:nvPr/>
          </p:nvPicPr>
          <p:blipFill rotWithShape="1">
            <a:blip r:embed="rId5"/>
            <a:srcRect l="-62821" t="24232" r="-24102" b="2"/>
            <a:stretch/>
          </p:blipFill>
          <p:spPr>
            <a:xfrm>
              <a:off x="7514295" y="1431437"/>
              <a:ext cx="306786" cy="1061466"/>
            </a:xfrm>
            <a:prstGeom prst="rect">
              <a:avLst/>
            </a:prstGeom>
          </p:spPr>
        </p:pic>
        <p:pic>
          <p:nvPicPr>
            <p:cNvPr id="144" name="Picture 143"/>
            <p:cNvPicPr>
              <a:picLocks noChangeAspect="1"/>
            </p:cNvPicPr>
            <p:nvPr/>
          </p:nvPicPr>
          <p:blipFill rotWithShape="1">
            <a:blip r:embed="rId5"/>
            <a:srcRect l="-11680" t="-1923" r="-26415" b="68131"/>
            <a:stretch/>
          </p:blipFill>
          <p:spPr>
            <a:xfrm>
              <a:off x="7995928" y="982562"/>
              <a:ext cx="235732" cy="492370"/>
            </a:xfrm>
            <a:prstGeom prst="rect">
              <a:avLst/>
            </a:prstGeom>
          </p:spPr>
        </p:pic>
        <p:pic>
          <p:nvPicPr>
            <p:cNvPr id="145" name="Picture 144"/>
            <p:cNvPicPr>
              <a:picLocks noChangeAspect="1"/>
            </p:cNvPicPr>
            <p:nvPr/>
          </p:nvPicPr>
          <p:blipFill rotWithShape="1">
            <a:blip r:embed="rId4"/>
            <a:srcRect l="-35168" t="53115" r="-28070"/>
            <a:stretch/>
          </p:blipFill>
          <p:spPr>
            <a:xfrm>
              <a:off x="7564102" y="1810895"/>
              <a:ext cx="268702" cy="683139"/>
            </a:xfrm>
            <a:prstGeom prst="rect">
              <a:avLst/>
            </a:prstGeom>
          </p:spPr>
        </p:pic>
        <p:pic>
          <p:nvPicPr>
            <p:cNvPr id="146" name="Picture 145"/>
            <p:cNvPicPr>
              <a:picLocks noChangeAspect="1"/>
            </p:cNvPicPr>
            <p:nvPr/>
          </p:nvPicPr>
          <p:blipFill rotWithShape="1">
            <a:blip r:embed="rId5"/>
            <a:srcRect l="-18839" t="49905" r="-31219" b="-3183"/>
            <a:stretch/>
          </p:blipFill>
          <p:spPr>
            <a:xfrm>
              <a:off x="7985163" y="1812056"/>
              <a:ext cx="246282" cy="746410"/>
            </a:xfrm>
            <a:prstGeom prst="rect">
              <a:avLst/>
            </a:prstGeom>
          </p:spPr>
        </p:pic>
        <p:pic>
          <p:nvPicPr>
            <p:cNvPr id="147" name="Picture 146"/>
            <p:cNvPicPr>
              <a:picLocks noChangeAspect="1"/>
            </p:cNvPicPr>
            <p:nvPr/>
          </p:nvPicPr>
          <p:blipFill rotWithShape="1">
            <a:blip r:embed="rId4"/>
            <a:srcRect l="-58652" t="-2912" r="-27731" b="69981"/>
            <a:stretch/>
          </p:blipFill>
          <p:spPr>
            <a:xfrm>
              <a:off x="8335487" y="981662"/>
              <a:ext cx="306786" cy="479838"/>
            </a:xfrm>
            <a:prstGeom prst="rect">
              <a:avLst/>
            </a:prstGeom>
          </p:spPr>
        </p:pic>
        <p:pic>
          <p:nvPicPr>
            <p:cNvPr id="148" name="Picture 147"/>
            <p:cNvPicPr>
              <a:picLocks noChangeAspect="1"/>
            </p:cNvPicPr>
            <p:nvPr/>
          </p:nvPicPr>
          <p:blipFill rotWithShape="1">
            <a:blip r:embed="rId4"/>
            <a:srcRect l="-21915" t="29102" r="-28070"/>
            <a:stretch/>
          </p:blipFill>
          <p:spPr>
            <a:xfrm>
              <a:off x="8803037" y="1488307"/>
              <a:ext cx="246888" cy="1033032"/>
            </a:xfrm>
            <a:prstGeom prst="rect">
              <a:avLst/>
            </a:prstGeom>
          </p:spPr>
        </p:pic>
        <p:pic>
          <p:nvPicPr>
            <p:cNvPr id="149" name="Picture 148"/>
            <p:cNvPicPr>
              <a:picLocks noChangeAspect="1"/>
            </p:cNvPicPr>
            <p:nvPr/>
          </p:nvPicPr>
          <p:blipFill rotWithShape="1">
            <a:blip r:embed="rId5"/>
            <a:srcRect l="-62821" t="24232" r="-24102" b="2"/>
            <a:stretch/>
          </p:blipFill>
          <p:spPr>
            <a:xfrm>
              <a:off x="8332908" y="1449777"/>
              <a:ext cx="306786" cy="1061466"/>
            </a:xfrm>
            <a:prstGeom prst="rect">
              <a:avLst/>
            </a:prstGeom>
          </p:spPr>
        </p:pic>
        <p:pic>
          <p:nvPicPr>
            <p:cNvPr id="150" name="Picture 149"/>
            <p:cNvPicPr>
              <a:picLocks noChangeAspect="1"/>
            </p:cNvPicPr>
            <p:nvPr/>
          </p:nvPicPr>
          <p:blipFill rotWithShape="1">
            <a:blip r:embed="rId5"/>
            <a:srcRect l="-11680" t="-1923" r="-26415" b="68131"/>
            <a:stretch/>
          </p:blipFill>
          <p:spPr>
            <a:xfrm>
              <a:off x="8814541" y="1000902"/>
              <a:ext cx="235732" cy="492370"/>
            </a:xfrm>
            <a:prstGeom prst="rect">
              <a:avLst/>
            </a:prstGeom>
          </p:spPr>
        </p:pic>
        <p:pic>
          <p:nvPicPr>
            <p:cNvPr id="151" name="Picture 150"/>
            <p:cNvPicPr>
              <a:picLocks noChangeAspect="1"/>
            </p:cNvPicPr>
            <p:nvPr/>
          </p:nvPicPr>
          <p:blipFill rotWithShape="1">
            <a:blip r:embed="rId4"/>
            <a:srcRect l="-27421" t="85944" r="-28071"/>
            <a:stretch/>
          </p:blipFill>
          <p:spPr>
            <a:xfrm>
              <a:off x="8404396" y="2324102"/>
              <a:ext cx="235298" cy="188272"/>
            </a:xfrm>
            <a:prstGeom prst="rect">
              <a:avLst/>
            </a:prstGeom>
          </p:spPr>
        </p:pic>
        <p:pic>
          <p:nvPicPr>
            <p:cNvPr id="152" name="Picture 151"/>
            <p:cNvPicPr>
              <a:picLocks noChangeAspect="1"/>
            </p:cNvPicPr>
            <p:nvPr/>
          </p:nvPicPr>
          <p:blipFill rotWithShape="1">
            <a:blip r:embed="rId5"/>
            <a:srcRect l="-24122" t="85145" r="-31218" b="-3183"/>
            <a:stretch/>
          </p:blipFill>
          <p:spPr>
            <a:xfrm>
              <a:off x="8795106" y="2324102"/>
              <a:ext cx="254952" cy="252704"/>
            </a:xfrm>
            <a:prstGeom prst="rect">
              <a:avLst/>
            </a:prstGeom>
          </p:spPr>
        </p:pic>
        <p:pic>
          <p:nvPicPr>
            <p:cNvPr id="153" name="Picture 152"/>
            <p:cNvPicPr>
              <a:picLocks noChangeAspect="1"/>
            </p:cNvPicPr>
            <p:nvPr/>
          </p:nvPicPr>
          <p:blipFill rotWithShape="1">
            <a:blip r:embed="rId4"/>
            <a:srcRect l="-21915" t="29102" r="-28070"/>
            <a:stretch/>
          </p:blipFill>
          <p:spPr>
            <a:xfrm>
              <a:off x="9628244" y="1485582"/>
              <a:ext cx="246888" cy="1033032"/>
            </a:xfrm>
            <a:prstGeom prst="rect">
              <a:avLst/>
            </a:prstGeom>
          </p:spPr>
        </p:pic>
        <p:pic>
          <p:nvPicPr>
            <p:cNvPr id="154" name="Picture 153"/>
            <p:cNvPicPr>
              <a:picLocks noChangeAspect="1"/>
            </p:cNvPicPr>
            <p:nvPr/>
          </p:nvPicPr>
          <p:blipFill rotWithShape="1">
            <a:blip r:embed="rId5"/>
            <a:srcRect l="-62821" t="24232" r="-24102" b="2"/>
            <a:stretch/>
          </p:blipFill>
          <p:spPr>
            <a:xfrm>
              <a:off x="9158115" y="1447052"/>
              <a:ext cx="306786" cy="1061466"/>
            </a:xfrm>
            <a:prstGeom prst="rect">
              <a:avLst/>
            </a:prstGeom>
          </p:spPr>
        </p:pic>
        <p:pic>
          <p:nvPicPr>
            <p:cNvPr id="155" name="Picture 154"/>
            <p:cNvPicPr>
              <a:picLocks noChangeAspect="1"/>
            </p:cNvPicPr>
            <p:nvPr/>
          </p:nvPicPr>
          <p:blipFill rotWithShape="1">
            <a:blip r:embed="rId5"/>
            <a:srcRect l="-11680" t="-1922" r="-30857" b="26716"/>
            <a:stretch/>
          </p:blipFill>
          <p:spPr>
            <a:xfrm>
              <a:off x="9639747" y="998177"/>
              <a:ext cx="243315" cy="1095798"/>
            </a:xfrm>
            <a:prstGeom prst="rect">
              <a:avLst/>
            </a:prstGeom>
          </p:spPr>
        </p:pic>
        <p:pic>
          <p:nvPicPr>
            <p:cNvPr id="156" name="Picture 155"/>
            <p:cNvPicPr>
              <a:picLocks noChangeAspect="1"/>
            </p:cNvPicPr>
            <p:nvPr/>
          </p:nvPicPr>
          <p:blipFill rotWithShape="1">
            <a:blip r:embed="rId4"/>
            <a:srcRect l="-27421" t="85944" r="-28071"/>
            <a:stretch/>
          </p:blipFill>
          <p:spPr>
            <a:xfrm>
              <a:off x="9229603" y="2321377"/>
              <a:ext cx="235298" cy="188272"/>
            </a:xfrm>
            <a:prstGeom prst="rect">
              <a:avLst/>
            </a:prstGeom>
          </p:spPr>
        </p:pic>
        <p:pic>
          <p:nvPicPr>
            <p:cNvPr id="157" name="Picture 156"/>
            <p:cNvPicPr>
              <a:picLocks noChangeAspect="1"/>
            </p:cNvPicPr>
            <p:nvPr/>
          </p:nvPicPr>
          <p:blipFill rotWithShape="1">
            <a:blip r:embed="rId5"/>
            <a:srcRect l="-24122" t="85145" r="-31218" b="-3183"/>
            <a:stretch/>
          </p:blipFill>
          <p:spPr>
            <a:xfrm>
              <a:off x="9620313" y="2321377"/>
              <a:ext cx="254952" cy="252704"/>
            </a:xfrm>
            <a:prstGeom prst="rect">
              <a:avLst/>
            </a:prstGeom>
          </p:spPr>
        </p:pic>
        <p:pic>
          <p:nvPicPr>
            <p:cNvPr id="158" name="Picture 157"/>
            <p:cNvPicPr>
              <a:picLocks noChangeAspect="1"/>
            </p:cNvPicPr>
            <p:nvPr/>
          </p:nvPicPr>
          <p:blipFill rotWithShape="1">
            <a:blip r:embed="rId4"/>
            <a:srcRect l="-31529" t="-1593" r="-26165" b="26388"/>
            <a:stretch/>
          </p:blipFill>
          <p:spPr>
            <a:xfrm>
              <a:off x="9205337" y="998177"/>
              <a:ext cx="259564" cy="1095798"/>
            </a:xfrm>
            <a:prstGeom prst="rect">
              <a:avLst/>
            </a:prstGeom>
          </p:spPr>
        </p:pic>
        <p:pic>
          <p:nvPicPr>
            <p:cNvPr id="159" name="Picture 158"/>
            <p:cNvPicPr>
              <a:picLocks noChangeAspect="1"/>
            </p:cNvPicPr>
            <p:nvPr/>
          </p:nvPicPr>
          <p:blipFill rotWithShape="1">
            <a:blip r:embed="rId4"/>
            <a:srcRect l="-21915" t="29102" r="-28070"/>
            <a:stretch/>
          </p:blipFill>
          <p:spPr>
            <a:xfrm>
              <a:off x="10434017" y="1485582"/>
              <a:ext cx="246888" cy="1033032"/>
            </a:xfrm>
            <a:prstGeom prst="rect">
              <a:avLst/>
            </a:prstGeom>
          </p:spPr>
        </p:pic>
        <p:pic>
          <p:nvPicPr>
            <p:cNvPr id="160" name="Picture 159"/>
            <p:cNvPicPr>
              <a:picLocks noChangeAspect="1"/>
            </p:cNvPicPr>
            <p:nvPr/>
          </p:nvPicPr>
          <p:blipFill rotWithShape="1">
            <a:blip r:embed="rId5"/>
            <a:srcRect l="-11678" t="-1922" r="-26212" b="48503"/>
            <a:stretch/>
          </p:blipFill>
          <p:spPr>
            <a:xfrm>
              <a:off x="10445520" y="998177"/>
              <a:ext cx="235385" cy="778358"/>
            </a:xfrm>
            <a:prstGeom prst="rect">
              <a:avLst/>
            </a:prstGeom>
          </p:spPr>
        </p:pic>
        <p:pic>
          <p:nvPicPr>
            <p:cNvPr id="161" name="Picture 160"/>
            <p:cNvPicPr>
              <a:picLocks noChangeAspect="1"/>
            </p:cNvPicPr>
            <p:nvPr/>
          </p:nvPicPr>
          <p:blipFill rotWithShape="1">
            <a:blip r:embed="rId5"/>
            <a:srcRect l="-24122" t="47370" r="-13309" b="-3184"/>
            <a:stretch/>
          </p:blipFill>
          <p:spPr>
            <a:xfrm>
              <a:off x="10028113" y="1776535"/>
              <a:ext cx="225558" cy="781931"/>
            </a:xfrm>
            <a:prstGeom prst="rect">
              <a:avLst/>
            </a:prstGeom>
          </p:spPr>
        </p:pic>
        <p:pic>
          <p:nvPicPr>
            <p:cNvPr id="162" name="Picture 161"/>
            <p:cNvPicPr>
              <a:picLocks noChangeAspect="1"/>
            </p:cNvPicPr>
            <p:nvPr/>
          </p:nvPicPr>
          <p:blipFill rotWithShape="1">
            <a:blip r:embed="rId4"/>
            <a:srcRect l="-31529" t="-1594" r="-26165" b="48175"/>
            <a:stretch/>
          </p:blipFill>
          <p:spPr>
            <a:xfrm>
              <a:off x="10011110" y="998177"/>
              <a:ext cx="259564" cy="778358"/>
            </a:xfrm>
            <a:prstGeom prst="rect">
              <a:avLst/>
            </a:prstGeom>
          </p:spPr>
        </p:pic>
        <p:pic>
          <p:nvPicPr>
            <p:cNvPr id="163" name="Picture 162"/>
            <p:cNvPicPr>
              <a:picLocks noChangeAspect="1"/>
            </p:cNvPicPr>
            <p:nvPr/>
          </p:nvPicPr>
          <p:blipFill rotWithShape="1">
            <a:blip r:embed="rId4"/>
            <a:srcRect l="-21915" t="29102" r="-28070"/>
            <a:stretch/>
          </p:blipFill>
          <p:spPr>
            <a:xfrm>
              <a:off x="11292126" y="1485582"/>
              <a:ext cx="246888" cy="1033032"/>
            </a:xfrm>
            <a:prstGeom prst="rect">
              <a:avLst/>
            </a:prstGeom>
          </p:spPr>
        </p:pic>
        <p:pic>
          <p:nvPicPr>
            <p:cNvPr id="164" name="Picture 163"/>
            <p:cNvPicPr>
              <a:picLocks noChangeAspect="1"/>
            </p:cNvPicPr>
            <p:nvPr/>
          </p:nvPicPr>
          <p:blipFill rotWithShape="1">
            <a:blip r:embed="rId5"/>
            <a:srcRect l="-62821" t="24232" r="-24102" b="2"/>
            <a:stretch/>
          </p:blipFill>
          <p:spPr>
            <a:xfrm>
              <a:off x="10821997" y="1447052"/>
              <a:ext cx="306786" cy="1061466"/>
            </a:xfrm>
            <a:prstGeom prst="rect">
              <a:avLst/>
            </a:prstGeom>
          </p:spPr>
        </p:pic>
        <p:pic>
          <p:nvPicPr>
            <p:cNvPr id="165" name="Picture 164"/>
            <p:cNvPicPr>
              <a:picLocks noChangeAspect="1"/>
            </p:cNvPicPr>
            <p:nvPr/>
          </p:nvPicPr>
          <p:blipFill rotWithShape="1">
            <a:blip r:embed="rId5"/>
            <a:srcRect l="-11680" t="-1922" r="-30857" b="26716"/>
            <a:stretch/>
          </p:blipFill>
          <p:spPr>
            <a:xfrm>
              <a:off x="11303629" y="998177"/>
              <a:ext cx="243315" cy="1095798"/>
            </a:xfrm>
            <a:prstGeom prst="rect">
              <a:avLst/>
            </a:prstGeom>
          </p:spPr>
        </p:pic>
        <p:pic>
          <p:nvPicPr>
            <p:cNvPr id="166" name="Picture 165"/>
            <p:cNvPicPr>
              <a:picLocks noChangeAspect="1"/>
            </p:cNvPicPr>
            <p:nvPr/>
          </p:nvPicPr>
          <p:blipFill rotWithShape="1">
            <a:blip r:embed="rId4"/>
            <a:srcRect l="-27421" t="85944" r="-28071"/>
            <a:stretch/>
          </p:blipFill>
          <p:spPr>
            <a:xfrm>
              <a:off x="10893485" y="2321377"/>
              <a:ext cx="235298" cy="188272"/>
            </a:xfrm>
            <a:prstGeom prst="rect">
              <a:avLst/>
            </a:prstGeom>
          </p:spPr>
        </p:pic>
        <p:pic>
          <p:nvPicPr>
            <p:cNvPr id="167" name="Picture 166"/>
            <p:cNvPicPr>
              <a:picLocks noChangeAspect="1"/>
            </p:cNvPicPr>
            <p:nvPr/>
          </p:nvPicPr>
          <p:blipFill rotWithShape="1">
            <a:blip r:embed="rId5"/>
            <a:srcRect l="-24122" t="85145" r="-31218" b="-3183"/>
            <a:stretch/>
          </p:blipFill>
          <p:spPr>
            <a:xfrm>
              <a:off x="11284195" y="2321377"/>
              <a:ext cx="254952" cy="252704"/>
            </a:xfrm>
            <a:prstGeom prst="rect">
              <a:avLst/>
            </a:prstGeom>
          </p:spPr>
        </p:pic>
        <p:pic>
          <p:nvPicPr>
            <p:cNvPr id="168" name="Picture 167"/>
            <p:cNvPicPr>
              <a:picLocks noChangeAspect="1"/>
            </p:cNvPicPr>
            <p:nvPr/>
          </p:nvPicPr>
          <p:blipFill rotWithShape="1">
            <a:blip r:embed="rId4"/>
            <a:srcRect l="-31529" t="-1593" r="-26165" b="26388"/>
            <a:stretch/>
          </p:blipFill>
          <p:spPr>
            <a:xfrm>
              <a:off x="10869219" y="998177"/>
              <a:ext cx="259564" cy="1095798"/>
            </a:xfrm>
            <a:prstGeom prst="rect">
              <a:avLst/>
            </a:prstGeom>
          </p:spPr>
        </p:pic>
        <p:pic>
          <p:nvPicPr>
            <p:cNvPr id="169" name="Picture 168"/>
            <p:cNvPicPr>
              <a:picLocks noChangeAspect="1"/>
            </p:cNvPicPr>
            <p:nvPr/>
          </p:nvPicPr>
          <p:blipFill rotWithShape="1">
            <a:blip r:embed="rId5"/>
            <a:srcRect l="-62823" t="24232" r="-89307" b="62250"/>
            <a:stretch/>
          </p:blipFill>
          <p:spPr>
            <a:xfrm>
              <a:off x="10822062" y="1317489"/>
              <a:ext cx="413804" cy="189388"/>
            </a:xfrm>
            <a:prstGeom prst="rect">
              <a:avLst/>
            </a:prstGeom>
          </p:spPr>
        </p:pic>
        <p:pic>
          <p:nvPicPr>
            <p:cNvPr id="170" name="Picture 169"/>
            <p:cNvPicPr>
              <a:picLocks noChangeAspect="1"/>
            </p:cNvPicPr>
            <p:nvPr/>
          </p:nvPicPr>
          <p:blipFill rotWithShape="1">
            <a:blip r:embed="rId4"/>
            <a:srcRect l="-21916" t="29102" r="-35477" b="59197"/>
            <a:stretch/>
          </p:blipFill>
          <p:spPr>
            <a:xfrm>
              <a:off x="11289960" y="1316654"/>
              <a:ext cx="259081" cy="170484"/>
            </a:xfrm>
            <a:prstGeom prst="rect">
              <a:avLst/>
            </a:prstGeom>
          </p:spPr>
        </p:pic>
      </p:grpSp>
      <p:cxnSp>
        <p:nvCxnSpPr>
          <p:cNvPr id="202" name="Straight Arrow Connector 201"/>
          <p:cNvCxnSpPr/>
          <p:nvPr/>
        </p:nvCxnSpPr>
        <p:spPr>
          <a:xfrm>
            <a:off x="2344670" y="4054990"/>
            <a:ext cx="0" cy="53804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5" name="Group 234"/>
          <p:cNvGrpSpPr/>
          <p:nvPr/>
        </p:nvGrpSpPr>
        <p:grpSpPr>
          <a:xfrm>
            <a:off x="423873" y="4738050"/>
            <a:ext cx="4034746" cy="1613484"/>
            <a:chOff x="329876" y="4812607"/>
            <a:chExt cx="4034746" cy="1613484"/>
          </a:xfrm>
        </p:grpSpPr>
        <p:grpSp>
          <p:nvGrpSpPr>
            <p:cNvPr id="203" name="Group 202"/>
            <p:cNvGrpSpPr/>
            <p:nvPr/>
          </p:nvGrpSpPr>
          <p:grpSpPr>
            <a:xfrm>
              <a:off x="329876" y="4812607"/>
              <a:ext cx="4034746" cy="1613484"/>
              <a:chOff x="7514295" y="963322"/>
              <a:chExt cx="4034746" cy="1613484"/>
            </a:xfrm>
          </p:grpSpPr>
          <p:pic>
            <p:nvPicPr>
              <p:cNvPr id="204" name="Picture 203"/>
              <p:cNvPicPr>
                <a:picLocks noChangeAspect="1"/>
              </p:cNvPicPr>
              <p:nvPr/>
            </p:nvPicPr>
            <p:blipFill rotWithShape="1">
              <a:blip r:embed="rId4"/>
              <a:srcRect l="-58652" t="-2912" r="-27731" b="69981"/>
              <a:stretch/>
            </p:blipFill>
            <p:spPr>
              <a:xfrm>
                <a:off x="7516874" y="963322"/>
                <a:ext cx="306786" cy="479838"/>
              </a:xfrm>
              <a:prstGeom prst="rect">
                <a:avLst/>
              </a:prstGeom>
            </p:spPr>
          </p:pic>
          <p:pic>
            <p:nvPicPr>
              <p:cNvPr id="205" name="Picture 204"/>
              <p:cNvPicPr>
                <a:picLocks noChangeAspect="1"/>
              </p:cNvPicPr>
              <p:nvPr/>
            </p:nvPicPr>
            <p:blipFill rotWithShape="1">
              <a:blip r:embed="rId4"/>
              <a:srcRect l="-21915" t="29102" r="-28070"/>
              <a:stretch/>
            </p:blipFill>
            <p:spPr>
              <a:xfrm>
                <a:off x="7984424" y="1469967"/>
                <a:ext cx="246888" cy="1033032"/>
              </a:xfrm>
              <a:prstGeom prst="rect">
                <a:avLst/>
              </a:prstGeom>
            </p:spPr>
          </p:pic>
          <p:pic>
            <p:nvPicPr>
              <p:cNvPr id="206" name="Picture 205"/>
              <p:cNvPicPr>
                <a:picLocks noChangeAspect="1"/>
              </p:cNvPicPr>
              <p:nvPr/>
            </p:nvPicPr>
            <p:blipFill rotWithShape="1">
              <a:blip r:embed="rId5"/>
              <a:srcRect l="-62821" t="24232" r="-24102" b="2"/>
              <a:stretch/>
            </p:blipFill>
            <p:spPr>
              <a:xfrm>
                <a:off x="7514295" y="1431437"/>
                <a:ext cx="306786" cy="1061466"/>
              </a:xfrm>
              <a:prstGeom prst="rect">
                <a:avLst/>
              </a:prstGeom>
            </p:spPr>
          </p:pic>
          <p:pic>
            <p:nvPicPr>
              <p:cNvPr id="207" name="Picture 206"/>
              <p:cNvPicPr>
                <a:picLocks noChangeAspect="1"/>
              </p:cNvPicPr>
              <p:nvPr/>
            </p:nvPicPr>
            <p:blipFill rotWithShape="1">
              <a:blip r:embed="rId5"/>
              <a:srcRect l="-11680" t="-1923" r="-26415" b="68131"/>
              <a:stretch/>
            </p:blipFill>
            <p:spPr>
              <a:xfrm>
                <a:off x="7995928" y="982562"/>
                <a:ext cx="235732" cy="492370"/>
              </a:xfrm>
              <a:prstGeom prst="rect">
                <a:avLst/>
              </a:prstGeom>
            </p:spPr>
          </p:pic>
          <p:pic>
            <p:nvPicPr>
              <p:cNvPr id="208" name="Picture 207"/>
              <p:cNvPicPr>
                <a:picLocks noChangeAspect="1"/>
              </p:cNvPicPr>
              <p:nvPr/>
            </p:nvPicPr>
            <p:blipFill rotWithShape="1">
              <a:blip r:embed="rId4"/>
              <a:srcRect l="-35168" t="53115" r="-28070"/>
              <a:stretch/>
            </p:blipFill>
            <p:spPr>
              <a:xfrm>
                <a:off x="7564102" y="1810895"/>
                <a:ext cx="268702" cy="683139"/>
              </a:xfrm>
              <a:prstGeom prst="rect">
                <a:avLst/>
              </a:prstGeom>
            </p:spPr>
          </p:pic>
          <p:pic>
            <p:nvPicPr>
              <p:cNvPr id="209" name="Picture 208"/>
              <p:cNvPicPr>
                <a:picLocks noChangeAspect="1"/>
              </p:cNvPicPr>
              <p:nvPr/>
            </p:nvPicPr>
            <p:blipFill rotWithShape="1">
              <a:blip r:embed="rId5"/>
              <a:srcRect l="-18839" t="49905" r="-31219" b="-3183"/>
              <a:stretch/>
            </p:blipFill>
            <p:spPr>
              <a:xfrm>
                <a:off x="7985163" y="1812056"/>
                <a:ext cx="246282" cy="746410"/>
              </a:xfrm>
              <a:prstGeom prst="rect">
                <a:avLst/>
              </a:prstGeom>
            </p:spPr>
          </p:pic>
          <p:pic>
            <p:nvPicPr>
              <p:cNvPr id="210" name="Picture 209"/>
              <p:cNvPicPr>
                <a:picLocks noChangeAspect="1"/>
              </p:cNvPicPr>
              <p:nvPr/>
            </p:nvPicPr>
            <p:blipFill rotWithShape="1">
              <a:blip r:embed="rId4"/>
              <a:srcRect l="-58652" t="-2912" r="-27731" b="69981"/>
              <a:stretch/>
            </p:blipFill>
            <p:spPr>
              <a:xfrm>
                <a:off x="8335487" y="981662"/>
                <a:ext cx="306786" cy="479838"/>
              </a:xfrm>
              <a:prstGeom prst="rect">
                <a:avLst/>
              </a:prstGeom>
            </p:spPr>
          </p:pic>
          <p:pic>
            <p:nvPicPr>
              <p:cNvPr id="211" name="Picture 210"/>
              <p:cNvPicPr>
                <a:picLocks noChangeAspect="1"/>
              </p:cNvPicPr>
              <p:nvPr/>
            </p:nvPicPr>
            <p:blipFill rotWithShape="1">
              <a:blip r:embed="rId4"/>
              <a:srcRect l="-21915" t="29102" r="-28070"/>
              <a:stretch/>
            </p:blipFill>
            <p:spPr>
              <a:xfrm>
                <a:off x="8803037" y="1488307"/>
                <a:ext cx="246888" cy="1033032"/>
              </a:xfrm>
              <a:prstGeom prst="rect">
                <a:avLst/>
              </a:prstGeom>
            </p:spPr>
          </p:pic>
          <p:pic>
            <p:nvPicPr>
              <p:cNvPr id="212" name="Picture 211"/>
              <p:cNvPicPr>
                <a:picLocks noChangeAspect="1"/>
              </p:cNvPicPr>
              <p:nvPr/>
            </p:nvPicPr>
            <p:blipFill rotWithShape="1">
              <a:blip r:embed="rId5"/>
              <a:srcRect l="-62821" t="24232" r="-24102" b="2"/>
              <a:stretch/>
            </p:blipFill>
            <p:spPr>
              <a:xfrm>
                <a:off x="8332908" y="1449777"/>
                <a:ext cx="306786" cy="1061466"/>
              </a:xfrm>
              <a:prstGeom prst="rect">
                <a:avLst/>
              </a:prstGeom>
            </p:spPr>
          </p:pic>
          <p:pic>
            <p:nvPicPr>
              <p:cNvPr id="213" name="Picture 212"/>
              <p:cNvPicPr>
                <a:picLocks noChangeAspect="1"/>
              </p:cNvPicPr>
              <p:nvPr/>
            </p:nvPicPr>
            <p:blipFill rotWithShape="1">
              <a:blip r:embed="rId5"/>
              <a:srcRect l="-11680" t="-1923" r="-26415" b="68131"/>
              <a:stretch/>
            </p:blipFill>
            <p:spPr>
              <a:xfrm>
                <a:off x="8814541" y="1000902"/>
                <a:ext cx="235732" cy="492370"/>
              </a:xfrm>
              <a:prstGeom prst="rect">
                <a:avLst/>
              </a:prstGeom>
            </p:spPr>
          </p:pic>
          <p:pic>
            <p:nvPicPr>
              <p:cNvPr id="214" name="Picture 213"/>
              <p:cNvPicPr>
                <a:picLocks noChangeAspect="1"/>
              </p:cNvPicPr>
              <p:nvPr/>
            </p:nvPicPr>
            <p:blipFill rotWithShape="1">
              <a:blip r:embed="rId4"/>
              <a:srcRect l="-27421" t="85944" r="-28071"/>
              <a:stretch/>
            </p:blipFill>
            <p:spPr>
              <a:xfrm>
                <a:off x="8404396" y="2324102"/>
                <a:ext cx="235298" cy="188272"/>
              </a:xfrm>
              <a:prstGeom prst="rect">
                <a:avLst/>
              </a:prstGeom>
            </p:spPr>
          </p:pic>
          <p:pic>
            <p:nvPicPr>
              <p:cNvPr id="215" name="Picture 214"/>
              <p:cNvPicPr>
                <a:picLocks noChangeAspect="1"/>
              </p:cNvPicPr>
              <p:nvPr/>
            </p:nvPicPr>
            <p:blipFill rotWithShape="1">
              <a:blip r:embed="rId5"/>
              <a:srcRect l="-24122" t="85145" r="-31218" b="-3183"/>
              <a:stretch/>
            </p:blipFill>
            <p:spPr>
              <a:xfrm>
                <a:off x="8795106" y="2324102"/>
                <a:ext cx="254952" cy="252704"/>
              </a:xfrm>
              <a:prstGeom prst="rect">
                <a:avLst/>
              </a:prstGeom>
            </p:spPr>
          </p:pic>
          <p:pic>
            <p:nvPicPr>
              <p:cNvPr id="216" name="Picture 215"/>
              <p:cNvPicPr>
                <a:picLocks noChangeAspect="1"/>
              </p:cNvPicPr>
              <p:nvPr/>
            </p:nvPicPr>
            <p:blipFill rotWithShape="1">
              <a:blip r:embed="rId4"/>
              <a:srcRect l="-21915" t="29102" r="-28070"/>
              <a:stretch/>
            </p:blipFill>
            <p:spPr>
              <a:xfrm>
                <a:off x="9628244" y="1485582"/>
                <a:ext cx="246888" cy="1033032"/>
              </a:xfrm>
              <a:prstGeom prst="rect">
                <a:avLst/>
              </a:prstGeom>
            </p:spPr>
          </p:pic>
          <p:pic>
            <p:nvPicPr>
              <p:cNvPr id="217" name="Picture 216"/>
              <p:cNvPicPr>
                <a:picLocks noChangeAspect="1"/>
              </p:cNvPicPr>
              <p:nvPr/>
            </p:nvPicPr>
            <p:blipFill rotWithShape="1">
              <a:blip r:embed="rId5"/>
              <a:srcRect l="-62821" t="24232" r="-24102" b="2"/>
              <a:stretch/>
            </p:blipFill>
            <p:spPr>
              <a:xfrm>
                <a:off x="9158115" y="1447052"/>
                <a:ext cx="306786" cy="1061466"/>
              </a:xfrm>
              <a:prstGeom prst="rect">
                <a:avLst/>
              </a:prstGeom>
            </p:spPr>
          </p:pic>
          <p:pic>
            <p:nvPicPr>
              <p:cNvPr id="218" name="Picture 217"/>
              <p:cNvPicPr>
                <a:picLocks noChangeAspect="1"/>
              </p:cNvPicPr>
              <p:nvPr/>
            </p:nvPicPr>
            <p:blipFill rotWithShape="1">
              <a:blip r:embed="rId5"/>
              <a:srcRect l="-11680" t="-1922" r="-30857" b="26716"/>
              <a:stretch/>
            </p:blipFill>
            <p:spPr>
              <a:xfrm>
                <a:off x="9639747" y="998177"/>
                <a:ext cx="243315" cy="1095798"/>
              </a:xfrm>
              <a:prstGeom prst="rect">
                <a:avLst/>
              </a:prstGeom>
            </p:spPr>
          </p:pic>
          <p:pic>
            <p:nvPicPr>
              <p:cNvPr id="219" name="Picture 218"/>
              <p:cNvPicPr>
                <a:picLocks noChangeAspect="1"/>
              </p:cNvPicPr>
              <p:nvPr/>
            </p:nvPicPr>
            <p:blipFill rotWithShape="1">
              <a:blip r:embed="rId4"/>
              <a:srcRect l="-27421" t="85944" r="-28071"/>
              <a:stretch/>
            </p:blipFill>
            <p:spPr>
              <a:xfrm>
                <a:off x="9229603" y="2321377"/>
                <a:ext cx="235298" cy="188272"/>
              </a:xfrm>
              <a:prstGeom prst="rect">
                <a:avLst/>
              </a:prstGeom>
            </p:spPr>
          </p:pic>
          <p:pic>
            <p:nvPicPr>
              <p:cNvPr id="220" name="Picture 219"/>
              <p:cNvPicPr>
                <a:picLocks noChangeAspect="1"/>
              </p:cNvPicPr>
              <p:nvPr/>
            </p:nvPicPr>
            <p:blipFill rotWithShape="1">
              <a:blip r:embed="rId5"/>
              <a:srcRect l="-24122" t="85145" r="-31218" b="-3183"/>
              <a:stretch/>
            </p:blipFill>
            <p:spPr>
              <a:xfrm>
                <a:off x="9620313" y="2321377"/>
                <a:ext cx="254952" cy="252704"/>
              </a:xfrm>
              <a:prstGeom prst="rect">
                <a:avLst/>
              </a:prstGeom>
            </p:spPr>
          </p:pic>
          <p:pic>
            <p:nvPicPr>
              <p:cNvPr id="221" name="Picture 220"/>
              <p:cNvPicPr>
                <a:picLocks noChangeAspect="1"/>
              </p:cNvPicPr>
              <p:nvPr/>
            </p:nvPicPr>
            <p:blipFill rotWithShape="1">
              <a:blip r:embed="rId4"/>
              <a:srcRect l="-31529" t="-1593" r="-26165" b="26388"/>
              <a:stretch/>
            </p:blipFill>
            <p:spPr>
              <a:xfrm>
                <a:off x="9205337" y="998177"/>
                <a:ext cx="259564" cy="1095798"/>
              </a:xfrm>
              <a:prstGeom prst="rect">
                <a:avLst/>
              </a:prstGeom>
            </p:spPr>
          </p:pic>
          <p:pic>
            <p:nvPicPr>
              <p:cNvPr id="222" name="Picture 221"/>
              <p:cNvPicPr>
                <a:picLocks noChangeAspect="1"/>
              </p:cNvPicPr>
              <p:nvPr/>
            </p:nvPicPr>
            <p:blipFill rotWithShape="1">
              <a:blip r:embed="rId4"/>
              <a:srcRect l="-21915" t="29102" r="-28070"/>
              <a:stretch/>
            </p:blipFill>
            <p:spPr>
              <a:xfrm>
                <a:off x="10434017" y="1485582"/>
                <a:ext cx="246888" cy="1033032"/>
              </a:xfrm>
              <a:prstGeom prst="rect">
                <a:avLst/>
              </a:prstGeom>
            </p:spPr>
          </p:pic>
          <p:pic>
            <p:nvPicPr>
              <p:cNvPr id="223" name="Picture 222"/>
              <p:cNvPicPr>
                <a:picLocks noChangeAspect="1"/>
              </p:cNvPicPr>
              <p:nvPr/>
            </p:nvPicPr>
            <p:blipFill rotWithShape="1">
              <a:blip r:embed="rId5"/>
              <a:srcRect l="-11678" t="-1922" r="-26212" b="48503"/>
              <a:stretch/>
            </p:blipFill>
            <p:spPr>
              <a:xfrm>
                <a:off x="10445520" y="998177"/>
                <a:ext cx="235385" cy="778358"/>
              </a:xfrm>
              <a:prstGeom prst="rect">
                <a:avLst/>
              </a:prstGeom>
            </p:spPr>
          </p:pic>
          <p:pic>
            <p:nvPicPr>
              <p:cNvPr id="224" name="Picture 223"/>
              <p:cNvPicPr>
                <a:picLocks noChangeAspect="1"/>
              </p:cNvPicPr>
              <p:nvPr/>
            </p:nvPicPr>
            <p:blipFill rotWithShape="1">
              <a:blip r:embed="rId5"/>
              <a:srcRect l="-24122" t="47370" r="-13309" b="-3184"/>
              <a:stretch/>
            </p:blipFill>
            <p:spPr>
              <a:xfrm>
                <a:off x="10028113" y="1776535"/>
                <a:ext cx="225558" cy="781931"/>
              </a:xfrm>
              <a:prstGeom prst="rect">
                <a:avLst/>
              </a:prstGeom>
            </p:spPr>
          </p:pic>
          <p:pic>
            <p:nvPicPr>
              <p:cNvPr id="225" name="Picture 224"/>
              <p:cNvPicPr>
                <a:picLocks noChangeAspect="1"/>
              </p:cNvPicPr>
              <p:nvPr/>
            </p:nvPicPr>
            <p:blipFill rotWithShape="1">
              <a:blip r:embed="rId4"/>
              <a:srcRect l="-31529" t="-1594" r="-26165" b="48175"/>
              <a:stretch/>
            </p:blipFill>
            <p:spPr>
              <a:xfrm>
                <a:off x="10011110" y="998177"/>
                <a:ext cx="259564" cy="778358"/>
              </a:xfrm>
              <a:prstGeom prst="rect">
                <a:avLst/>
              </a:prstGeom>
            </p:spPr>
          </p:pic>
          <p:pic>
            <p:nvPicPr>
              <p:cNvPr id="226" name="Picture 225"/>
              <p:cNvPicPr>
                <a:picLocks noChangeAspect="1"/>
              </p:cNvPicPr>
              <p:nvPr/>
            </p:nvPicPr>
            <p:blipFill rotWithShape="1">
              <a:blip r:embed="rId4"/>
              <a:srcRect l="-21915" t="29102" r="-28070"/>
              <a:stretch/>
            </p:blipFill>
            <p:spPr>
              <a:xfrm>
                <a:off x="11292126" y="1485582"/>
                <a:ext cx="246888" cy="1033032"/>
              </a:xfrm>
              <a:prstGeom prst="rect">
                <a:avLst/>
              </a:prstGeom>
            </p:spPr>
          </p:pic>
          <p:pic>
            <p:nvPicPr>
              <p:cNvPr id="227" name="Picture 226"/>
              <p:cNvPicPr>
                <a:picLocks noChangeAspect="1"/>
              </p:cNvPicPr>
              <p:nvPr/>
            </p:nvPicPr>
            <p:blipFill rotWithShape="1">
              <a:blip r:embed="rId5"/>
              <a:srcRect l="-62821" t="24232" r="-24102" b="2"/>
              <a:stretch/>
            </p:blipFill>
            <p:spPr>
              <a:xfrm>
                <a:off x="10821997" y="1447052"/>
                <a:ext cx="306786" cy="1061466"/>
              </a:xfrm>
              <a:prstGeom prst="rect">
                <a:avLst/>
              </a:prstGeom>
            </p:spPr>
          </p:pic>
          <p:pic>
            <p:nvPicPr>
              <p:cNvPr id="228" name="Picture 227"/>
              <p:cNvPicPr>
                <a:picLocks noChangeAspect="1"/>
              </p:cNvPicPr>
              <p:nvPr/>
            </p:nvPicPr>
            <p:blipFill rotWithShape="1">
              <a:blip r:embed="rId5"/>
              <a:srcRect l="-11680" t="-1922" r="-30857" b="26716"/>
              <a:stretch/>
            </p:blipFill>
            <p:spPr>
              <a:xfrm>
                <a:off x="11303629" y="998177"/>
                <a:ext cx="243315" cy="1095798"/>
              </a:xfrm>
              <a:prstGeom prst="rect">
                <a:avLst/>
              </a:prstGeom>
            </p:spPr>
          </p:pic>
          <p:pic>
            <p:nvPicPr>
              <p:cNvPr id="229" name="Picture 228"/>
              <p:cNvPicPr>
                <a:picLocks noChangeAspect="1"/>
              </p:cNvPicPr>
              <p:nvPr/>
            </p:nvPicPr>
            <p:blipFill rotWithShape="1">
              <a:blip r:embed="rId4"/>
              <a:srcRect l="-27421" t="85944" r="-28071"/>
              <a:stretch/>
            </p:blipFill>
            <p:spPr>
              <a:xfrm>
                <a:off x="10893485" y="2321377"/>
                <a:ext cx="235298" cy="188272"/>
              </a:xfrm>
              <a:prstGeom prst="rect">
                <a:avLst/>
              </a:prstGeom>
            </p:spPr>
          </p:pic>
          <p:pic>
            <p:nvPicPr>
              <p:cNvPr id="230" name="Picture 229"/>
              <p:cNvPicPr>
                <a:picLocks noChangeAspect="1"/>
              </p:cNvPicPr>
              <p:nvPr/>
            </p:nvPicPr>
            <p:blipFill rotWithShape="1">
              <a:blip r:embed="rId5"/>
              <a:srcRect l="-24122" t="85145" r="-31218" b="-3183"/>
              <a:stretch/>
            </p:blipFill>
            <p:spPr>
              <a:xfrm>
                <a:off x="11284195" y="2321377"/>
                <a:ext cx="254952" cy="252704"/>
              </a:xfrm>
              <a:prstGeom prst="rect">
                <a:avLst/>
              </a:prstGeom>
            </p:spPr>
          </p:pic>
          <p:pic>
            <p:nvPicPr>
              <p:cNvPr id="231" name="Picture 230"/>
              <p:cNvPicPr>
                <a:picLocks noChangeAspect="1"/>
              </p:cNvPicPr>
              <p:nvPr/>
            </p:nvPicPr>
            <p:blipFill rotWithShape="1">
              <a:blip r:embed="rId4"/>
              <a:srcRect l="-31529" t="-1593" r="-26165" b="26388"/>
              <a:stretch/>
            </p:blipFill>
            <p:spPr>
              <a:xfrm>
                <a:off x="10869219" y="998177"/>
                <a:ext cx="259564" cy="1095798"/>
              </a:xfrm>
              <a:prstGeom prst="rect">
                <a:avLst/>
              </a:prstGeom>
            </p:spPr>
          </p:pic>
          <p:pic>
            <p:nvPicPr>
              <p:cNvPr id="232" name="Picture 231"/>
              <p:cNvPicPr>
                <a:picLocks noChangeAspect="1"/>
              </p:cNvPicPr>
              <p:nvPr/>
            </p:nvPicPr>
            <p:blipFill rotWithShape="1">
              <a:blip r:embed="rId5"/>
              <a:srcRect l="-62823" t="24232" r="-89307" b="62250"/>
              <a:stretch/>
            </p:blipFill>
            <p:spPr>
              <a:xfrm>
                <a:off x="10822062" y="1317489"/>
                <a:ext cx="413804" cy="189388"/>
              </a:xfrm>
              <a:prstGeom prst="rect">
                <a:avLst/>
              </a:prstGeom>
            </p:spPr>
          </p:pic>
          <p:pic>
            <p:nvPicPr>
              <p:cNvPr id="233" name="Picture 232"/>
              <p:cNvPicPr>
                <a:picLocks noChangeAspect="1"/>
              </p:cNvPicPr>
              <p:nvPr/>
            </p:nvPicPr>
            <p:blipFill rotWithShape="1">
              <a:blip r:embed="rId4"/>
              <a:srcRect l="-21916" t="29102" r="-35477" b="59197"/>
              <a:stretch/>
            </p:blipFill>
            <p:spPr>
              <a:xfrm>
                <a:off x="11289960" y="1316654"/>
                <a:ext cx="259081" cy="170484"/>
              </a:xfrm>
              <a:prstGeom prst="rect">
                <a:avLst/>
              </a:prstGeom>
            </p:spPr>
          </p:pic>
        </p:grpSp>
        <p:sp>
          <p:nvSpPr>
            <p:cNvPr id="234" name="Rectangle 233"/>
            <p:cNvSpPr/>
            <p:nvPr/>
          </p:nvSpPr>
          <p:spPr>
            <a:xfrm>
              <a:off x="2107185" y="5177744"/>
              <a:ext cx="94852" cy="327706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8" name="Group 387"/>
          <p:cNvGrpSpPr/>
          <p:nvPr/>
        </p:nvGrpSpPr>
        <p:grpSpPr>
          <a:xfrm>
            <a:off x="463264" y="789634"/>
            <a:ext cx="3928782" cy="5057613"/>
            <a:chOff x="7558433" y="746746"/>
            <a:chExt cx="3928782" cy="5057613"/>
          </a:xfrm>
        </p:grpSpPr>
        <p:sp>
          <p:nvSpPr>
            <p:cNvPr id="302" name="TextBox 301"/>
            <p:cNvSpPr txBox="1"/>
            <p:nvPr/>
          </p:nvSpPr>
          <p:spPr>
            <a:xfrm>
              <a:off x="9107075" y="746746"/>
              <a:ext cx="97013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Parent</a:t>
              </a:r>
            </a:p>
          </p:txBody>
        </p:sp>
        <p:sp>
          <p:nvSpPr>
            <p:cNvPr id="303" name="TextBox 302"/>
            <p:cNvSpPr txBox="1"/>
            <p:nvPr/>
          </p:nvSpPr>
          <p:spPr>
            <a:xfrm>
              <a:off x="8882129" y="3763907"/>
              <a:ext cx="13765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Offspring</a:t>
              </a:r>
            </a:p>
          </p:txBody>
        </p:sp>
        <p:cxnSp>
          <p:nvCxnSpPr>
            <p:cNvPr id="306" name="Straight Arrow Connector 305"/>
            <p:cNvCxnSpPr/>
            <p:nvPr/>
          </p:nvCxnSpPr>
          <p:spPr>
            <a:xfrm>
              <a:off x="9603614" y="3052481"/>
              <a:ext cx="0" cy="53804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307" name="Object 30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26628152"/>
                </p:ext>
              </p:extLst>
            </p:nvPr>
          </p:nvGraphicFramePr>
          <p:xfrm>
            <a:off x="9778295" y="2984514"/>
            <a:ext cx="448806" cy="5304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34" name="Equation" r:id="rId6" imgW="139680" imgH="164880" progId="Equation.DSMT4">
                    <p:embed/>
                  </p:oleObj>
                </mc:Choice>
                <mc:Fallback>
                  <p:oleObj name="Equation" r:id="rId6" imgW="139680" imgH="1648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9778295" y="2984514"/>
                          <a:ext cx="448806" cy="53040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46" name="Group 345"/>
            <p:cNvGrpSpPr/>
            <p:nvPr/>
          </p:nvGrpSpPr>
          <p:grpSpPr>
            <a:xfrm>
              <a:off x="7565243" y="1150460"/>
              <a:ext cx="3921972" cy="1596540"/>
              <a:chOff x="8087497" y="1199574"/>
              <a:chExt cx="3921972" cy="1596540"/>
            </a:xfrm>
          </p:grpSpPr>
          <p:pic>
            <p:nvPicPr>
              <p:cNvPr id="261" name="Picture 260"/>
              <p:cNvPicPr>
                <a:picLocks noChangeAspect="1"/>
              </p:cNvPicPr>
              <p:nvPr/>
            </p:nvPicPr>
            <p:blipFill rotWithShape="1">
              <a:blip r:embed="rId4"/>
              <a:srcRect l="-21915" t="29102" r="-28070"/>
              <a:stretch/>
            </p:blipFill>
            <p:spPr>
              <a:xfrm>
                <a:off x="11356041" y="1703912"/>
                <a:ext cx="246888" cy="1033032"/>
              </a:xfrm>
              <a:prstGeom prst="rect">
                <a:avLst/>
              </a:prstGeom>
            </p:spPr>
          </p:pic>
          <p:pic>
            <p:nvPicPr>
              <p:cNvPr id="263" name="Picture 262"/>
              <p:cNvPicPr>
                <a:picLocks noChangeAspect="1"/>
              </p:cNvPicPr>
              <p:nvPr/>
            </p:nvPicPr>
            <p:blipFill rotWithShape="1">
              <a:blip r:embed="rId5"/>
              <a:srcRect l="-11680" t="-1922" r="-30857" b="26716"/>
              <a:stretch/>
            </p:blipFill>
            <p:spPr>
              <a:xfrm>
                <a:off x="11367544" y="1216507"/>
                <a:ext cx="243315" cy="1095798"/>
              </a:xfrm>
              <a:prstGeom prst="rect">
                <a:avLst/>
              </a:prstGeom>
            </p:spPr>
          </p:pic>
          <p:pic>
            <p:nvPicPr>
              <p:cNvPr id="265" name="Picture 264"/>
              <p:cNvPicPr>
                <a:picLocks noChangeAspect="1"/>
              </p:cNvPicPr>
              <p:nvPr/>
            </p:nvPicPr>
            <p:blipFill rotWithShape="1">
              <a:blip r:embed="rId5"/>
              <a:srcRect l="-24122" t="85145" r="-31218" b="-3183"/>
              <a:stretch/>
            </p:blipFill>
            <p:spPr>
              <a:xfrm>
                <a:off x="11348110" y="2539707"/>
                <a:ext cx="254952" cy="252704"/>
              </a:xfrm>
              <a:prstGeom prst="rect">
                <a:avLst/>
              </a:prstGeom>
            </p:spPr>
          </p:pic>
          <p:pic>
            <p:nvPicPr>
              <p:cNvPr id="268" name="Picture 267"/>
              <p:cNvPicPr>
                <a:picLocks noChangeAspect="1"/>
              </p:cNvPicPr>
              <p:nvPr/>
            </p:nvPicPr>
            <p:blipFill rotWithShape="1">
              <a:blip r:embed="rId4"/>
              <a:srcRect l="-21916" t="29102" r="-35477" b="59197"/>
              <a:stretch/>
            </p:blipFill>
            <p:spPr>
              <a:xfrm>
                <a:off x="11353875" y="1534984"/>
                <a:ext cx="259081" cy="170484"/>
              </a:xfrm>
              <a:prstGeom prst="rect">
                <a:avLst/>
              </a:prstGeom>
            </p:spPr>
          </p:pic>
          <p:pic>
            <p:nvPicPr>
              <p:cNvPr id="309" name="Picture 308"/>
              <p:cNvPicPr>
                <a:picLocks noChangeAspect="1"/>
              </p:cNvPicPr>
              <p:nvPr/>
            </p:nvPicPr>
            <p:blipFill rotWithShape="1">
              <a:blip r:embed="rId4"/>
              <a:srcRect l="-21915" t="29102" r="-28070"/>
              <a:stretch/>
            </p:blipFill>
            <p:spPr>
              <a:xfrm>
                <a:off x="10972079" y="1707615"/>
                <a:ext cx="246888" cy="1033032"/>
              </a:xfrm>
              <a:prstGeom prst="rect">
                <a:avLst/>
              </a:prstGeom>
            </p:spPr>
          </p:pic>
          <p:pic>
            <p:nvPicPr>
              <p:cNvPr id="310" name="Picture 309"/>
              <p:cNvPicPr>
                <a:picLocks noChangeAspect="1"/>
              </p:cNvPicPr>
              <p:nvPr/>
            </p:nvPicPr>
            <p:blipFill rotWithShape="1">
              <a:blip r:embed="rId5"/>
              <a:srcRect l="-11680" t="-1922" r="-30857" b="26716"/>
              <a:stretch/>
            </p:blipFill>
            <p:spPr>
              <a:xfrm>
                <a:off x="10983582" y="1220210"/>
                <a:ext cx="243315" cy="1095798"/>
              </a:xfrm>
              <a:prstGeom prst="rect">
                <a:avLst/>
              </a:prstGeom>
            </p:spPr>
          </p:pic>
          <p:pic>
            <p:nvPicPr>
              <p:cNvPr id="311" name="Picture 310"/>
              <p:cNvPicPr>
                <a:picLocks noChangeAspect="1"/>
              </p:cNvPicPr>
              <p:nvPr/>
            </p:nvPicPr>
            <p:blipFill rotWithShape="1">
              <a:blip r:embed="rId5"/>
              <a:srcRect l="-24122" t="85145" r="-31218" b="-3183"/>
              <a:stretch/>
            </p:blipFill>
            <p:spPr>
              <a:xfrm>
                <a:off x="10964148" y="2543410"/>
                <a:ext cx="254952" cy="252704"/>
              </a:xfrm>
              <a:prstGeom prst="rect">
                <a:avLst/>
              </a:prstGeom>
            </p:spPr>
          </p:pic>
          <p:pic>
            <p:nvPicPr>
              <p:cNvPr id="312" name="Picture 311"/>
              <p:cNvPicPr>
                <a:picLocks noChangeAspect="1"/>
              </p:cNvPicPr>
              <p:nvPr/>
            </p:nvPicPr>
            <p:blipFill rotWithShape="1">
              <a:blip r:embed="rId4"/>
              <a:srcRect l="-21916" t="29102" r="-35477" b="59197"/>
              <a:stretch/>
            </p:blipFill>
            <p:spPr>
              <a:xfrm>
                <a:off x="10969913" y="1538687"/>
                <a:ext cx="259081" cy="170484"/>
              </a:xfrm>
              <a:prstGeom prst="rect">
                <a:avLst/>
              </a:prstGeom>
            </p:spPr>
          </p:pic>
          <p:pic>
            <p:nvPicPr>
              <p:cNvPr id="313" name="Picture 312"/>
              <p:cNvPicPr>
                <a:picLocks noChangeAspect="1"/>
              </p:cNvPicPr>
              <p:nvPr/>
            </p:nvPicPr>
            <p:blipFill rotWithShape="1">
              <a:blip r:embed="rId4"/>
              <a:srcRect l="-21915" t="29102" r="-28070"/>
              <a:stretch/>
            </p:blipFill>
            <p:spPr>
              <a:xfrm>
                <a:off x="10601632" y="1696237"/>
                <a:ext cx="246888" cy="1033032"/>
              </a:xfrm>
              <a:prstGeom prst="rect">
                <a:avLst/>
              </a:prstGeom>
            </p:spPr>
          </p:pic>
          <p:pic>
            <p:nvPicPr>
              <p:cNvPr id="314" name="Picture 313"/>
              <p:cNvPicPr>
                <a:picLocks noChangeAspect="1"/>
              </p:cNvPicPr>
              <p:nvPr/>
            </p:nvPicPr>
            <p:blipFill rotWithShape="1">
              <a:blip r:embed="rId5"/>
              <a:srcRect l="-11680" t="-1922" r="-30857" b="26716"/>
              <a:stretch/>
            </p:blipFill>
            <p:spPr>
              <a:xfrm>
                <a:off x="10613135" y="1208832"/>
                <a:ext cx="243315" cy="1095798"/>
              </a:xfrm>
              <a:prstGeom prst="rect">
                <a:avLst/>
              </a:prstGeom>
            </p:spPr>
          </p:pic>
          <p:pic>
            <p:nvPicPr>
              <p:cNvPr id="315" name="Picture 314"/>
              <p:cNvPicPr>
                <a:picLocks noChangeAspect="1"/>
              </p:cNvPicPr>
              <p:nvPr/>
            </p:nvPicPr>
            <p:blipFill rotWithShape="1">
              <a:blip r:embed="rId5"/>
              <a:srcRect l="-40143" t="80786" r="-31218" b="-3183"/>
              <a:stretch/>
            </p:blipFill>
            <p:spPr>
              <a:xfrm>
                <a:off x="10567404" y="2470963"/>
                <a:ext cx="281249" cy="313773"/>
              </a:xfrm>
              <a:prstGeom prst="rect">
                <a:avLst/>
              </a:prstGeom>
            </p:spPr>
          </p:pic>
          <p:pic>
            <p:nvPicPr>
              <p:cNvPr id="316" name="Picture 315"/>
              <p:cNvPicPr>
                <a:picLocks noChangeAspect="1"/>
              </p:cNvPicPr>
              <p:nvPr/>
            </p:nvPicPr>
            <p:blipFill rotWithShape="1">
              <a:blip r:embed="rId4"/>
              <a:srcRect l="-21916" t="29102" r="-35477" b="59197"/>
              <a:stretch/>
            </p:blipFill>
            <p:spPr>
              <a:xfrm>
                <a:off x="10599466" y="1527309"/>
                <a:ext cx="259081" cy="170484"/>
              </a:xfrm>
              <a:prstGeom prst="rect">
                <a:avLst/>
              </a:prstGeom>
            </p:spPr>
          </p:pic>
          <p:pic>
            <p:nvPicPr>
              <p:cNvPr id="317" name="Picture 316"/>
              <p:cNvPicPr>
                <a:picLocks noChangeAspect="1"/>
              </p:cNvPicPr>
              <p:nvPr/>
            </p:nvPicPr>
            <p:blipFill rotWithShape="1">
              <a:blip r:embed="rId4"/>
              <a:srcRect l="-21915" t="29102" r="-28070"/>
              <a:stretch/>
            </p:blipFill>
            <p:spPr>
              <a:xfrm>
                <a:off x="10204888" y="1696237"/>
                <a:ext cx="246888" cy="1033032"/>
              </a:xfrm>
              <a:prstGeom prst="rect">
                <a:avLst/>
              </a:prstGeom>
            </p:spPr>
          </p:pic>
          <p:pic>
            <p:nvPicPr>
              <p:cNvPr id="318" name="Picture 317"/>
              <p:cNvPicPr>
                <a:picLocks noChangeAspect="1"/>
              </p:cNvPicPr>
              <p:nvPr/>
            </p:nvPicPr>
            <p:blipFill rotWithShape="1">
              <a:blip r:embed="rId5"/>
              <a:srcRect l="-11680" t="-1922" r="-30857" b="26716"/>
              <a:stretch/>
            </p:blipFill>
            <p:spPr>
              <a:xfrm>
                <a:off x="10216391" y="1208832"/>
                <a:ext cx="243315" cy="1095798"/>
              </a:xfrm>
              <a:prstGeom prst="rect">
                <a:avLst/>
              </a:prstGeom>
            </p:spPr>
          </p:pic>
          <p:pic>
            <p:nvPicPr>
              <p:cNvPr id="319" name="Picture 318"/>
              <p:cNvPicPr>
                <a:picLocks noChangeAspect="1"/>
              </p:cNvPicPr>
              <p:nvPr/>
            </p:nvPicPr>
            <p:blipFill rotWithShape="1">
              <a:blip r:embed="rId5"/>
              <a:srcRect l="-24122" t="85145" r="-31218" b="-3183"/>
              <a:stretch/>
            </p:blipFill>
            <p:spPr>
              <a:xfrm>
                <a:off x="10196957" y="2532032"/>
                <a:ext cx="254952" cy="252704"/>
              </a:xfrm>
              <a:prstGeom prst="rect">
                <a:avLst/>
              </a:prstGeom>
            </p:spPr>
          </p:pic>
          <p:pic>
            <p:nvPicPr>
              <p:cNvPr id="320" name="Picture 319"/>
              <p:cNvPicPr>
                <a:picLocks noChangeAspect="1"/>
              </p:cNvPicPr>
              <p:nvPr/>
            </p:nvPicPr>
            <p:blipFill rotWithShape="1">
              <a:blip r:embed="rId4"/>
              <a:srcRect l="-21916" t="29102" r="-35477" b="59197"/>
              <a:stretch/>
            </p:blipFill>
            <p:spPr>
              <a:xfrm>
                <a:off x="10202722" y="1527309"/>
                <a:ext cx="259081" cy="170484"/>
              </a:xfrm>
              <a:prstGeom prst="rect">
                <a:avLst/>
              </a:prstGeom>
            </p:spPr>
          </p:pic>
          <p:pic>
            <p:nvPicPr>
              <p:cNvPr id="321" name="Picture 320"/>
              <p:cNvPicPr>
                <a:picLocks noChangeAspect="1"/>
              </p:cNvPicPr>
              <p:nvPr/>
            </p:nvPicPr>
            <p:blipFill rotWithShape="1">
              <a:blip r:embed="rId4"/>
              <a:srcRect l="-21915" t="29102" r="-28070"/>
              <a:stretch/>
            </p:blipFill>
            <p:spPr>
              <a:xfrm>
                <a:off x="9800475" y="1686979"/>
                <a:ext cx="246888" cy="1033032"/>
              </a:xfrm>
              <a:prstGeom prst="rect">
                <a:avLst/>
              </a:prstGeom>
            </p:spPr>
          </p:pic>
          <p:pic>
            <p:nvPicPr>
              <p:cNvPr id="322" name="Picture 321"/>
              <p:cNvPicPr>
                <a:picLocks noChangeAspect="1"/>
              </p:cNvPicPr>
              <p:nvPr/>
            </p:nvPicPr>
            <p:blipFill rotWithShape="1">
              <a:blip r:embed="rId5"/>
              <a:srcRect l="-11680" t="-1922" r="-30857" b="26716"/>
              <a:stretch/>
            </p:blipFill>
            <p:spPr>
              <a:xfrm>
                <a:off x="9811978" y="1199574"/>
                <a:ext cx="243315" cy="1095798"/>
              </a:xfrm>
              <a:prstGeom prst="rect">
                <a:avLst/>
              </a:prstGeom>
            </p:spPr>
          </p:pic>
          <p:pic>
            <p:nvPicPr>
              <p:cNvPr id="323" name="Picture 322"/>
              <p:cNvPicPr>
                <a:picLocks noChangeAspect="1"/>
              </p:cNvPicPr>
              <p:nvPr/>
            </p:nvPicPr>
            <p:blipFill rotWithShape="1">
              <a:blip r:embed="rId5"/>
              <a:srcRect l="-24122" t="85145" r="-31218" b="-3183"/>
              <a:stretch/>
            </p:blipFill>
            <p:spPr>
              <a:xfrm>
                <a:off x="9792544" y="2522774"/>
                <a:ext cx="254952" cy="252704"/>
              </a:xfrm>
              <a:prstGeom prst="rect">
                <a:avLst/>
              </a:prstGeom>
            </p:spPr>
          </p:pic>
          <p:pic>
            <p:nvPicPr>
              <p:cNvPr id="324" name="Picture 323"/>
              <p:cNvPicPr>
                <a:picLocks noChangeAspect="1"/>
              </p:cNvPicPr>
              <p:nvPr/>
            </p:nvPicPr>
            <p:blipFill rotWithShape="1">
              <a:blip r:embed="rId4"/>
              <a:srcRect l="-21916" t="29102" r="-35477" b="59197"/>
              <a:stretch/>
            </p:blipFill>
            <p:spPr>
              <a:xfrm>
                <a:off x="9798309" y="1518051"/>
                <a:ext cx="259081" cy="170484"/>
              </a:xfrm>
              <a:prstGeom prst="rect">
                <a:avLst/>
              </a:prstGeom>
            </p:spPr>
          </p:pic>
          <p:pic>
            <p:nvPicPr>
              <p:cNvPr id="325" name="Picture 324"/>
              <p:cNvPicPr>
                <a:picLocks noChangeAspect="1"/>
              </p:cNvPicPr>
              <p:nvPr/>
            </p:nvPicPr>
            <p:blipFill rotWithShape="1">
              <a:blip r:embed="rId4"/>
              <a:srcRect l="-21915" t="29102" r="-28070"/>
              <a:stretch/>
            </p:blipFill>
            <p:spPr>
              <a:xfrm>
                <a:off x="9388449" y="1696527"/>
                <a:ext cx="246888" cy="1033032"/>
              </a:xfrm>
              <a:prstGeom prst="rect">
                <a:avLst/>
              </a:prstGeom>
            </p:spPr>
          </p:pic>
          <p:pic>
            <p:nvPicPr>
              <p:cNvPr id="326" name="Picture 325"/>
              <p:cNvPicPr>
                <a:picLocks noChangeAspect="1"/>
              </p:cNvPicPr>
              <p:nvPr/>
            </p:nvPicPr>
            <p:blipFill rotWithShape="1">
              <a:blip r:embed="rId5"/>
              <a:srcRect l="-11680" t="-1922" r="-30857" b="26716"/>
              <a:stretch/>
            </p:blipFill>
            <p:spPr>
              <a:xfrm>
                <a:off x="9399952" y="1209122"/>
                <a:ext cx="243315" cy="1095798"/>
              </a:xfrm>
              <a:prstGeom prst="rect">
                <a:avLst/>
              </a:prstGeom>
            </p:spPr>
          </p:pic>
          <p:pic>
            <p:nvPicPr>
              <p:cNvPr id="327" name="Picture 326"/>
              <p:cNvPicPr>
                <a:picLocks noChangeAspect="1"/>
              </p:cNvPicPr>
              <p:nvPr/>
            </p:nvPicPr>
            <p:blipFill rotWithShape="1">
              <a:blip r:embed="rId5"/>
              <a:srcRect l="-24122" t="85145" r="-31218" b="-3183"/>
              <a:stretch/>
            </p:blipFill>
            <p:spPr>
              <a:xfrm>
                <a:off x="9380518" y="2532322"/>
                <a:ext cx="254952" cy="252704"/>
              </a:xfrm>
              <a:prstGeom prst="rect">
                <a:avLst/>
              </a:prstGeom>
            </p:spPr>
          </p:pic>
          <p:pic>
            <p:nvPicPr>
              <p:cNvPr id="328" name="Picture 327"/>
              <p:cNvPicPr>
                <a:picLocks noChangeAspect="1"/>
              </p:cNvPicPr>
              <p:nvPr/>
            </p:nvPicPr>
            <p:blipFill rotWithShape="1">
              <a:blip r:embed="rId4"/>
              <a:srcRect l="-21917" t="29101" r="-12226" b="53540"/>
              <a:stretch/>
            </p:blipFill>
            <p:spPr>
              <a:xfrm>
                <a:off x="9386284" y="1527599"/>
                <a:ext cx="217330" cy="248936"/>
              </a:xfrm>
              <a:prstGeom prst="rect">
                <a:avLst/>
              </a:prstGeom>
            </p:spPr>
          </p:pic>
          <p:pic>
            <p:nvPicPr>
              <p:cNvPr id="329" name="Picture 328"/>
              <p:cNvPicPr>
                <a:picLocks noChangeAspect="1"/>
              </p:cNvPicPr>
              <p:nvPr/>
            </p:nvPicPr>
            <p:blipFill rotWithShape="1">
              <a:blip r:embed="rId4"/>
              <a:srcRect l="-21915" t="29102" r="-28070"/>
              <a:stretch/>
            </p:blipFill>
            <p:spPr>
              <a:xfrm>
                <a:off x="8949713" y="1696237"/>
                <a:ext cx="246888" cy="1033032"/>
              </a:xfrm>
              <a:prstGeom prst="rect">
                <a:avLst/>
              </a:prstGeom>
            </p:spPr>
          </p:pic>
          <p:pic>
            <p:nvPicPr>
              <p:cNvPr id="330" name="Picture 329"/>
              <p:cNvPicPr>
                <a:picLocks noChangeAspect="1"/>
              </p:cNvPicPr>
              <p:nvPr/>
            </p:nvPicPr>
            <p:blipFill rotWithShape="1">
              <a:blip r:embed="rId5"/>
              <a:srcRect l="-11680" t="-1922" r="-30857" b="26716"/>
              <a:stretch/>
            </p:blipFill>
            <p:spPr>
              <a:xfrm>
                <a:off x="8961216" y="1208832"/>
                <a:ext cx="243315" cy="1095798"/>
              </a:xfrm>
              <a:prstGeom prst="rect">
                <a:avLst/>
              </a:prstGeom>
            </p:spPr>
          </p:pic>
          <p:pic>
            <p:nvPicPr>
              <p:cNvPr id="331" name="Picture 330"/>
              <p:cNvPicPr>
                <a:picLocks noChangeAspect="1"/>
              </p:cNvPicPr>
              <p:nvPr/>
            </p:nvPicPr>
            <p:blipFill rotWithShape="1">
              <a:blip r:embed="rId5"/>
              <a:srcRect l="-24122" t="85145" r="-31218" b="-3183"/>
              <a:stretch/>
            </p:blipFill>
            <p:spPr>
              <a:xfrm>
                <a:off x="8941782" y="2532032"/>
                <a:ext cx="254952" cy="252704"/>
              </a:xfrm>
              <a:prstGeom prst="rect">
                <a:avLst/>
              </a:prstGeom>
            </p:spPr>
          </p:pic>
          <p:pic>
            <p:nvPicPr>
              <p:cNvPr id="332" name="Picture 331"/>
              <p:cNvPicPr>
                <a:picLocks noChangeAspect="1"/>
              </p:cNvPicPr>
              <p:nvPr/>
            </p:nvPicPr>
            <p:blipFill rotWithShape="1">
              <a:blip r:embed="rId4"/>
              <a:srcRect l="-21916" t="29102" r="-35477" b="59197"/>
              <a:stretch/>
            </p:blipFill>
            <p:spPr>
              <a:xfrm>
                <a:off x="8947547" y="1527309"/>
                <a:ext cx="259081" cy="170484"/>
              </a:xfrm>
              <a:prstGeom prst="rect">
                <a:avLst/>
              </a:prstGeom>
            </p:spPr>
          </p:pic>
          <p:pic>
            <p:nvPicPr>
              <p:cNvPr id="333" name="Picture 332"/>
              <p:cNvPicPr>
                <a:picLocks noChangeAspect="1"/>
              </p:cNvPicPr>
              <p:nvPr/>
            </p:nvPicPr>
            <p:blipFill rotWithShape="1">
              <a:blip r:embed="rId4"/>
              <a:srcRect l="-21915" t="29102" r="-28070"/>
              <a:stretch/>
            </p:blipFill>
            <p:spPr>
              <a:xfrm>
                <a:off x="8522605" y="1705802"/>
                <a:ext cx="246888" cy="1033032"/>
              </a:xfrm>
              <a:prstGeom prst="rect">
                <a:avLst/>
              </a:prstGeom>
            </p:spPr>
          </p:pic>
          <p:pic>
            <p:nvPicPr>
              <p:cNvPr id="334" name="Picture 333"/>
              <p:cNvPicPr>
                <a:picLocks noChangeAspect="1"/>
              </p:cNvPicPr>
              <p:nvPr/>
            </p:nvPicPr>
            <p:blipFill rotWithShape="1">
              <a:blip r:embed="rId5"/>
              <a:srcRect l="-11680" t="-1922" r="-30857" b="26716"/>
              <a:stretch/>
            </p:blipFill>
            <p:spPr>
              <a:xfrm>
                <a:off x="8534108" y="1218397"/>
                <a:ext cx="243315" cy="1095798"/>
              </a:xfrm>
              <a:prstGeom prst="rect">
                <a:avLst/>
              </a:prstGeom>
            </p:spPr>
          </p:pic>
          <p:pic>
            <p:nvPicPr>
              <p:cNvPr id="335" name="Picture 334"/>
              <p:cNvPicPr>
                <a:picLocks noChangeAspect="1"/>
              </p:cNvPicPr>
              <p:nvPr/>
            </p:nvPicPr>
            <p:blipFill rotWithShape="1">
              <a:blip r:embed="rId5"/>
              <a:srcRect l="-24122" t="85145" r="-31218" b="-3183"/>
              <a:stretch/>
            </p:blipFill>
            <p:spPr>
              <a:xfrm>
                <a:off x="8514674" y="2541597"/>
                <a:ext cx="254952" cy="252704"/>
              </a:xfrm>
              <a:prstGeom prst="rect">
                <a:avLst/>
              </a:prstGeom>
            </p:spPr>
          </p:pic>
          <p:pic>
            <p:nvPicPr>
              <p:cNvPr id="336" name="Picture 335"/>
              <p:cNvPicPr>
                <a:picLocks noChangeAspect="1"/>
              </p:cNvPicPr>
              <p:nvPr/>
            </p:nvPicPr>
            <p:blipFill rotWithShape="1">
              <a:blip r:embed="rId4"/>
              <a:srcRect l="-21916" t="29102" r="-35477" b="59197"/>
              <a:stretch/>
            </p:blipFill>
            <p:spPr>
              <a:xfrm>
                <a:off x="8520439" y="1536874"/>
                <a:ext cx="259081" cy="170484"/>
              </a:xfrm>
              <a:prstGeom prst="rect">
                <a:avLst/>
              </a:prstGeom>
            </p:spPr>
          </p:pic>
          <p:pic>
            <p:nvPicPr>
              <p:cNvPr id="337" name="Picture 336"/>
              <p:cNvPicPr>
                <a:picLocks noChangeAspect="1"/>
              </p:cNvPicPr>
              <p:nvPr/>
            </p:nvPicPr>
            <p:blipFill rotWithShape="1">
              <a:blip r:embed="rId4"/>
              <a:srcRect l="-21915" t="29102" r="-28070"/>
              <a:stretch/>
            </p:blipFill>
            <p:spPr>
              <a:xfrm>
                <a:off x="8095428" y="1696237"/>
                <a:ext cx="246888" cy="1033032"/>
              </a:xfrm>
              <a:prstGeom prst="rect">
                <a:avLst/>
              </a:prstGeom>
            </p:spPr>
          </p:pic>
          <p:pic>
            <p:nvPicPr>
              <p:cNvPr id="338" name="Picture 337"/>
              <p:cNvPicPr>
                <a:picLocks noChangeAspect="1"/>
              </p:cNvPicPr>
              <p:nvPr/>
            </p:nvPicPr>
            <p:blipFill rotWithShape="1">
              <a:blip r:embed="rId5"/>
              <a:srcRect l="-11680" t="-1922" r="-30857" b="26716"/>
              <a:stretch/>
            </p:blipFill>
            <p:spPr>
              <a:xfrm>
                <a:off x="8106931" y="1208832"/>
                <a:ext cx="243315" cy="1095798"/>
              </a:xfrm>
              <a:prstGeom prst="rect">
                <a:avLst/>
              </a:prstGeom>
            </p:spPr>
          </p:pic>
          <p:pic>
            <p:nvPicPr>
              <p:cNvPr id="339" name="Picture 338"/>
              <p:cNvPicPr>
                <a:picLocks noChangeAspect="1"/>
              </p:cNvPicPr>
              <p:nvPr/>
            </p:nvPicPr>
            <p:blipFill rotWithShape="1">
              <a:blip r:embed="rId5"/>
              <a:srcRect l="-24122" t="85145" r="-31218" b="-3183"/>
              <a:stretch/>
            </p:blipFill>
            <p:spPr>
              <a:xfrm>
                <a:off x="8087497" y="2532032"/>
                <a:ext cx="254952" cy="252704"/>
              </a:xfrm>
              <a:prstGeom prst="rect">
                <a:avLst/>
              </a:prstGeom>
            </p:spPr>
          </p:pic>
          <p:pic>
            <p:nvPicPr>
              <p:cNvPr id="340" name="Picture 339"/>
              <p:cNvPicPr>
                <a:picLocks noChangeAspect="1"/>
              </p:cNvPicPr>
              <p:nvPr/>
            </p:nvPicPr>
            <p:blipFill rotWithShape="1">
              <a:blip r:embed="rId4"/>
              <a:srcRect l="-21916" t="29102" r="-35477" b="59197"/>
              <a:stretch/>
            </p:blipFill>
            <p:spPr>
              <a:xfrm>
                <a:off x="8093262" y="1527309"/>
                <a:ext cx="259081" cy="170484"/>
              </a:xfrm>
              <a:prstGeom prst="rect">
                <a:avLst/>
              </a:prstGeom>
            </p:spPr>
          </p:pic>
          <p:pic>
            <p:nvPicPr>
              <p:cNvPr id="341" name="Picture 340"/>
              <p:cNvPicPr>
                <a:picLocks noChangeAspect="1"/>
              </p:cNvPicPr>
              <p:nvPr/>
            </p:nvPicPr>
            <p:blipFill rotWithShape="1">
              <a:blip r:embed="rId4"/>
              <a:srcRect l="-21915" t="29102" r="-28070"/>
              <a:stretch/>
            </p:blipFill>
            <p:spPr>
              <a:xfrm>
                <a:off x="11752554" y="1696237"/>
                <a:ext cx="246888" cy="1033032"/>
              </a:xfrm>
              <a:prstGeom prst="rect">
                <a:avLst/>
              </a:prstGeom>
            </p:spPr>
          </p:pic>
          <p:pic>
            <p:nvPicPr>
              <p:cNvPr id="342" name="Picture 341"/>
              <p:cNvPicPr>
                <a:picLocks noChangeAspect="1"/>
              </p:cNvPicPr>
              <p:nvPr/>
            </p:nvPicPr>
            <p:blipFill rotWithShape="1">
              <a:blip r:embed="rId5"/>
              <a:srcRect l="-11680" t="-1922" r="-30857" b="26716"/>
              <a:stretch/>
            </p:blipFill>
            <p:spPr>
              <a:xfrm>
                <a:off x="11764057" y="1208832"/>
                <a:ext cx="243315" cy="1095798"/>
              </a:xfrm>
              <a:prstGeom prst="rect">
                <a:avLst/>
              </a:prstGeom>
            </p:spPr>
          </p:pic>
          <p:pic>
            <p:nvPicPr>
              <p:cNvPr id="343" name="Picture 342"/>
              <p:cNvPicPr>
                <a:picLocks noChangeAspect="1"/>
              </p:cNvPicPr>
              <p:nvPr/>
            </p:nvPicPr>
            <p:blipFill rotWithShape="1">
              <a:blip r:embed="rId5"/>
              <a:srcRect l="-24122" t="85145" r="-31218" b="-3183"/>
              <a:stretch/>
            </p:blipFill>
            <p:spPr>
              <a:xfrm>
                <a:off x="11744623" y="2532032"/>
                <a:ext cx="254952" cy="252704"/>
              </a:xfrm>
              <a:prstGeom prst="rect">
                <a:avLst/>
              </a:prstGeom>
            </p:spPr>
          </p:pic>
          <p:pic>
            <p:nvPicPr>
              <p:cNvPr id="344" name="Picture 343"/>
              <p:cNvPicPr>
                <a:picLocks noChangeAspect="1"/>
              </p:cNvPicPr>
              <p:nvPr/>
            </p:nvPicPr>
            <p:blipFill rotWithShape="1">
              <a:blip r:embed="rId4"/>
              <a:srcRect l="-21916" t="29102" r="-35477" b="59197"/>
              <a:stretch/>
            </p:blipFill>
            <p:spPr>
              <a:xfrm>
                <a:off x="11750388" y="1527309"/>
                <a:ext cx="259081" cy="170484"/>
              </a:xfrm>
              <a:prstGeom prst="rect">
                <a:avLst/>
              </a:prstGeom>
            </p:spPr>
          </p:pic>
        </p:grpSp>
        <p:grpSp>
          <p:nvGrpSpPr>
            <p:cNvPr id="347" name="Group 346"/>
            <p:cNvGrpSpPr/>
            <p:nvPr/>
          </p:nvGrpSpPr>
          <p:grpSpPr>
            <a:xfrm>
              <a:off x="7558433" y="4207819"/>
              <a:ext cx="3921972" cy="1596540"/>
              <a:chOff x="8087497" y="1199574"/>
              <a:chExt cx="3921972" cy="1596540"/>
            </a:xfrm>
          </p:grpSpPr>
          <p:pic>
            <p:nvPicPr>
              <p:cNvPr id="348" name="Picture 347"/>
              <p:cNvPicPr>
                <a:picLocks noChangeAspect="1"/>
              </p:cNvPicPr>
              <p:nvPr/>
            </p:nvPicPr>
            <p:blipFill rotWithShape="1">
              <a:blip r:embed="rId4"/>
              <a:srcRect l="-21915" t="29102" r="-28070"/>
              <a:stretch/>
            </p:blipFill>
            <p:spPr>
              <a:xfrm>
                <a:off x="11356041" y="1703912"/>
                <a:ext cx="246888" cy="1033032"/>
              </a:xfrm>
              <a:prstGeom prst="rect">
                <a:avLst/>
              </a:prstGeom>
            </p:spPr>
          </p:pic>
          <p:pic>
            <p:nvPicPr>
              <p:cNvPr id="349" name="Picture 348"/>
              <p:cNvPicPr>
                <a:picLocks noChangeAspect="1"/>
              </p:cNvPicPr>
              <p:nvPr/>
            </p:nvPicPr>
            <p:blipFill rotWithShape="1">
              <a:blip r:embed="rId5"/>
              <a:srcRect l="-11680" t="-1922" r="-30857" b="26716"/>
              <a:stretch/>
            </p:blipFill>
            <p:spPr>
              <a:xfrm>
                <a:off x="11367544" y="1216507"/>
                <a:ext cx="243315" cy="1095798"/>
              </a:xfrm>
              <a:prstGeom prst="rect">
                <a:avLst/>
              </a:prstGeom>
            </p:spPr>
          </p:pic>
          <p:pic>
            <p:nvPicPr>
              <p:cNvPr id="350" name="Picture 349"/>
              <p:cNvPicPr>
                <a:picLocks noChangeAspect="1"/>
              </p:cNvPicPr>
              <p:nvPr/>
            </p:nvPicPr>
            <p:blipFill rotWithShape="1">
              <a:blip r:embed="rId5"/>
              <a:srcRect l="-24122" t="85145" r="-31218" b="-3183"/>
              <a:stretch/>
            </p:blipFill>
            <p:spPr>
              <a:xfrm>
                <a:off x="11348110" y="2539707"/>
                <a:ext cx="254952" cy="252704"/>
              </a:xfrm>
              <a:prstGeom prst="rect">
                <a:avLst/>
              </a:prstGeom>
            </p:spPr>
          </p:pic>
          <p:pic>
            <p:nvPicPr>
              <p:cNvPr id="351" name="Picture 350"/>
              <p:cNvPicPr>
                <a:picLocks noChangeAspect="1"/>
              </p:cNvPicPr>
              <p:nvPr/>
            </p:nvPicPr>
            <p:blipFill rotWithShape="1">
              <a:blip r:embed="rId4"/>
              <a:srcRect l="-21916" t="29102" r="-35477" b="59197"/>
              <a:stretch/>
            </p:blipFill>
            <p:spPr>
              <a:xfrm>
                <a:off x="11353875" y="1534984"/>
                <a:ext cx="259081" cy="170484"/>
              </a:xfrm>
              <a:prstGeom prst="rect">
                <a:avLst/>
              </a:prstGeom>
            </p:spPr>
          </p:pic>
          <p:pic>
            <p:nvPicPr>
              <p:cNvPr id="352" name="Picture 351"/>
              <p:cNvPicPr>
                <a:picLocks noChangeAspect="1"/>
              </p:cNvPicPr>
              <p:nvPr/>
            </p:nvPicPr>
            <p:blipFill rotWithShape="1">
              <a:blip r:embed="rId4"/>
              <a:srcRect l="-21915" t="29102" r="-28070"/>
              <a:stretch/>
            </p:blipFill>
            <p:spPr>
              <a:xfrm>
                <a:off x="10972079" y="1707615"/>
                <a:ext cx="246888" cy="1033032"/>
              </a:xfrm>
              <a:prstGeom prst="rect">
                <a:avLst/>
              </a:prstGeom>
            </p:spPr>
          </p:pic>
          <p:pic>
            <p:nvPicPr>
              <p:cNvPr id="353" name="Picture 352"/>
              <p:cNvPicPr>
                <a:picLocks noChangeAspect="1"/>
              </p:cNvPicPr>
              <p:nvPr/>
            </p:nvPicPr>
            <p:blipFill rotWithShape="1">
              <a:blip r:embed="rId5"/>
              <a:srcRect l="-11680" t="-1922" r="-30857" b="26716"/>
              <a:stretch/>
            </p:blipFill>
            <p:spPr>
              <a:xfrm>
                <a:off x="10983582" y="1220210"/>
                <a:ext cx="243315" cy="1095798"/>
              </a:xfrm>
              <a:prstGeom prst="rect">
                <a:avLst/>
              </a:prstGeom>
            </p:spPr>
          </p:pic>
          <p:pic>
            <p:nvPicPr>
              <p:cNvPr id="354" name="Picture 353"/>
              <p:cNvPicPr>
                <a:picLocks noChangeAspect="1"/>
              </p:cNvPicPr>
              <p:nvPr/>
            </p:nvPicPr>
            <p:blipFill rotWithShape="1">
              <a:blip r:embed="rId5"/>
              <a:srcRect l="-24122" t="85145" r="-31218" b="-3183"/>
              <a:stretch/>
            </p:blipFill>
            <p:spPr>
              <a:xfrm>
                <a:off x="10964148" y="2543410"/>
                <a:ext cx="254952" cy="252704"/>
              </a:xfrm>
              <a:prstGeom prst="rect">
                <a:avLst/>
              </a:prstGeom>
            </p:spPr>
          </p:pic>
          <p:pic>
            <p:nvPicPr>
              <p:cNvPr id="355" name="Picture 354"/>
              <p:cNvPicPr>
                <a:picLocks noChangeAspect="1"/>
              </p:cNvPicPr>
              <p:nvPr/>
            </p:nvPicPr>
            <p:blipFill rotWithShape="1">
              <a:blip r:embed="rId4"/>
              <a:srcRect l="-21916" t="29102" r="-35477" b="59197"/>
              <a:stretch/>
            </p:blipFill>
            <p:spPr>
              <a:xfrm>
                <a:off x="10969913" y="1538687"/>
                <a:ext cx="259081" cy="170484"/>
              </a:xfrm>
              <a:prstGeom prst="rect">
                <a:avLst/>
              </a:prstGeom>
            </p:spPr>
          </p:pic>
          <p:pic>
            <p:nvPicPr>
              <p:cNvPr id="356" name="Picture 355"/>
              <p:cNvPicPr>
                <a:picLocks noChangeAspect="1"/>
              </p:cNvPicPr>
              <p:nvPr/>
            </p:nvPicPr>
            <p:blipFill rotWithShape="1">
              <a:blip r:embed="rId4"/>
              <a:srcRect l="-21915" t="29102" r="-28070"/>
              <a:stretch/>
            </p:blipFill>
            <p:spPr>
              <a:xfrm>
                <a:off x="10601632" y="1696237"/>
                <a:ext cx="246888" cy="1033032"/>
              </a:xfrm>
              <a:prstGeom prst="rect">
                <a:avLst/>
              </a:prstGeom>
            </p:spPr>
          </p:pic>
          <p:pic>
            <p:nvPicPr>
              <p:cNvPr id="357" name="Picture 356"/>
              <p:cNvPicPr>
                <a:picLocks noChangeAspect="1"/>
              </p:cNvPicPr>
              <p:nvPr/>
            </p:nvPicPr>
            <p:blipFill rotWithShape="1">
              <a:blip r:embed="rId5"/>
              <a:srcRect l="-11680" t="-1922" r="-30857" b="26716"/>
              <a:stretch/>
            </p:blipFill>
            <p:spPr>
              <a:xfrm>
                <a:off x="10613135" y="1208832"/>
                <a:ext cx="243315" cy="1095798"/>
              </a:xfrm>
              <a:prstGeom prst="rect">
                <a:avLst/>
              </a:prstGeom>
            </p:spPr>
          </p:pic>
          <p:pic>
            <p:nvPicPr>
              <p:cNvPr id="358" name="Picture 357"/>
              <p:cNvPicPr>
                <a:picLocks noChangeAspect="1"/>
              </p:cNvPicPr>
              <p:nvPr/>
            </p:nvPicPr>
            <p:blipFill rotWithShape="1">
              <a:blip r:embed="rId5"/>
              <a:srcRect l="-40143" t="80786" r="-31218" b="-3183"/>
              <a:stretch/>
            </p:blipFill>
            <p:spPr>
              <a:xfrm>
                <a:off x="10567404" y="2470963"/>
                <a:ext cx="281249" cy="313773"/>
              </a:xfrm>
              <a:prstGeom prst="rect">
                <a:avLst/>
              </a:prstGeom>
            </p:spPr>
          </p:pic>
          <p:pic>
            <p:nvPicPr>
              <p:cNvPr id="359" name="Picture 358"/>
              <p:cNvPicPr>
                <a:picLocks noChangeAspect="1"/>
              </p:cNvPicPr>
              <p:nvPr/>
            </p:nvPicPr>
            <p:blipFill rotWithShape="1">
              <a:blip r:embed="rId4"/>
              <a:srcRect l="-21916" t="29102" r="-35477" b="59197"/>
              <a:stretch/>
            </p:blipFill>
            <p:spPr>
              <a:xfrm>
                <a:off x="10599466" y="1527309"/>
                <a:ext cx="259081" cy="170484"/>
              </a:xfrm>
              <a:prstGeom prst="rect">
                <a:avLst/>
              </a:prstGeom>
            </p:spPr>
          </p:pic>
          <p:pic>
            <p:nvPicPr>
              <p:cNvPr id="360" name="Picture 359"/>
              <p:cNvPicPr>
                <a:picLocks noChangeAspect="1"/>
              </p:cNvPicPr>
              <p:nvPr/>
            </p:nvPicPr>
            <p:blipFill rotWithShape="1">
              <a:blip r:embed="rId4"/>
              <a:srcRect l="-21915" t="29102" r="-28070"/>
              <a:stretch/>
            </p:blipFill>
            <p:spPr>
              <a:xfrm>
                <a:off x="10204888" y="1696237"/>
                <a:ext cx="246888" cy="1033032"/>
              </a:xfrm>
              <a:prstGeom prst="rect">
                <a:avLst/>
              </a:prstGeom>
            </p:spPr>
          </p:pic>
          <p:pic>
            <p:nvPicPr>
              <p:cNvPr id="361" name="Picture 360"/>
              <p:cNvPicPr>
                <a:picLocks noChangeAspect="1"/>
              </p:cNvPicPr>
              <p:nvPr/>
            </p:nvPicPr>
            <p:blipFill rotWithShape="1">
              <a:blip r:embed="rId5"/>
              <a:srcRect l="-11680" t="-1922" r="-30857" b="26716"/>
              <a:stretch/>
            </p:blipFill>
            <p:spPr>
              <a:xfrm>
                <a:off x="10216391" y="1208832"/>
                <a:ext cx="243315" cy="1095798"/>
              </a:xfrm>
              <a:prstGeom prst="rect">
                <a:avLst/>
              </a:prstGeom>
            </p:spPr>
          </p:pic>
          <p:pic>
            <p:nvPicPr>
              <p:cNvPr id="362" name="Picture 361"/>
              <p:cNvPicPr>
                <a:picLocks noChangeAspect="1"/>
              </p:cNvPicPr>
              <p:nvPr/>
            </p:nvPicPr>
            <p:blipFill rotWithShape="1">
              <a:blip r:embed="rId5"/>
              <a:srcRect l="-24122" t="85145" r="-31218" b="-3183"/>
              <a:stretch/>
            </p:blipFill>
            <p:spPr>
              <a:xfrm>
                <a:off x="10196957" y="2532032"/>
                <a:ext cx="254952" cy="252704"/>
              </a:xfrm>
              <a:prstGeom prst="rect">
                <a:avLst/>
              </a:prstGeom>
            </p:spPr>
          </p:pic>
          <p:pic>
            <p:nvPicPr>
              <p:cNvPr id="363" name="Picture 362"/>
              <p:cNvPicPr>
                <a:picLocks noChangeAspect="1"/>
              </p:cNvPicPr>
              <p:nvPr/>
            </p:nvPicPr>
            <p:blipFill rotWithShape="1">
              <a:blip r:embed="rId4"/>
              <a:srcRect l="-21916" t="29102" r="-35477" b="59197"/>
              <a:stretch/>
            </p:blipFill>
            <p:spPr>
              <a:xfrm>
                <a:off x="10202722" y="1527309"/>
                <a:ext cx="259081" cy="170484"/>
              </a:xfrm>
              <a:prstGeom prst="rect">
                <a:avLst/>
              </a:prstGeom>
            </p:spPr>
          </p:pic>
          <p:pic>
            <p:nvPicPr>
              <p:cNvPr id="364" name="Picture 363"/>
              <p:cNvPicPr>
                <a:picLocks noChangeAspect="1"/>
              </p:cNvPicPr>
              <p:nvPr/>
            </p:nvPicPr>
            <p:blipFill rotWithShape="1">
              <a:blip r:embed="rId4"/>
              <a:srcRect l="-21915" t="29102" r="-28070"/>
              <a:stretch/>
            </p:blipFill>
            <p:spPr>
              <a:xfrm>
                <a:off x="9800475" y="1686979"/>
                <a:ext cx="246888" cy="1033032"/>
              </a:xfrm>
              <a:prstGeom prst="rect">
                <a:avLst/>
              </a:prstGeom>
            </p:spPr>
          </p:pic>
          <p:pic>
            <p:nvPicPr>
              <p:cNvPr id="365" name="Picture 364"/>
              <p:cNvPicPr>
                <a:picLocks noChangeAspect="1"/>
              </p:cNvPicPr>
              <p:nvPr/>
            </p:nvPicPr>
            <p:blipFill rotWithShape="1">
              <a:blip r:embed="rId5"/>
              <a:srcRect l="-11680" t="-1922" r="-30857" b="26716"/>
              <a:stretch/>
            </p:blipFill>
            <p:spPr>
              <a:xfrm>
                <a:off x="9811978" y="1199574"/>
                <a:ext cx="243315" cy="1095798"/>
              </a:xfrm>
              <a:prstGeom prst="rect">
                <a:avLst/>
              </a:prstGeom>
            </p:spPr>
          </p:pic>
          <p:pic>
            <p:nvPicPr>
              <p:cNvPr id="366" name="Picture 365"/>
              <p:cNvPicPr>
                <a:picLocks noChangeAspect="1"/>
              </p:cNvPicPr>
              <p:nvPr/>
            </p:nvPicPr>
            <p:blipFill rotWithShape="1">
              <a:blip r:embed="rId5"/>
              <a:srcRect l="-24122" t="85145" r="-31218" b="-3183"/>
              <a:stretch/>
            </p:blipFill>
            <p:spPr>
              <a:xfrm>
                <a:off x="9792544" y="2522774"/>
                <a:ext cx="254952" cy="252704"/>
              </a:xfrm>
              <a:prstGeom prst="rect">
                <a:avLst/>
              </a:prstGeom>
            </p:spPr>
          </p:pic>
          <p:pic>
            <p:nvPicPr>
              <p:cNvPr id="367" name="Picture 366"/>
              <p:cNvPicPr>
                <a:picLocks noChangeAspect="1"/>
              </p:cNvPicPr>
              <p:nvPr/>
            </p:nvPicPr>
            <p:blipFill rotWithShape="1">
              <a:blip r:embed="rId4"/>
              <a:srcRect l="-21917" t="29103" r="-16132" b="50210"/>
              <a:stretch/>
            </p:blipFill>
            <p:spPr>
              <a:xfrm>
                <a:off x="9798309" y="1518050"/>
                <a:ext cx="227237" cy="301407"/>
              </a:xfrm>
              <a:prstGeom prst="rect">
                <a:avLst/>
              </a:prstGeom>
            </p:spPr>
          </p:pic>
          <p:pic>
            <p:nvPicPr>
              <p:cNvPr id="368" name="Picture 367"/>
              <p:cNvPicPr>
                <a:picLocks noChangeAspect="1"/>
              </p:cNvPicPr>
              <p:nvPr/>
            </p:nvPicPr>
            <p:blipFill rotWithShape="1">
              <a:blip r:embed="rId4"/>
              <a:srcRect l="-21915" t="29102" r="-28070"/>
              <a:stretch/>
            </p:blipFill>
            <p:spPr>
              <a:xfrm>
                <a:off x="9388449" y="1696527"/>
                <a:ext cx="246888" cy="1033032"/>
              </a:xfrm>
              <a:prstGeom prst="rect">
                <a:avLst/>
              </a:prstGeom>
            </p:spPr>
          </p:pic>
          <p:pic>
            <p:nvPicPr>
              <p:cNvPr id="369" name="Picture 368"/>
              <p:cNvPicPr>
                <a:picLocks noChangeAspect="1"/>
              </p:cNvPicPr>
              <p:nvPr/>
            </p:nvPicPr>
            <p:blipFill rotWithShape="1">
              <a:blip r:embed="rId5"/>
              <a:srcRect l="-11680" t="-1922" r="-30857" b="26716"/>
              <a:stretch/>
            </p:blipFill>
            <p:spPr>
              <a:xfrm>
                <a:off x="9399952" y="1209122"/>
                <a:ext cx="243315" cy="1095798"/>
              </a:xfrm>
              <a:prstGeom prst="rect">
                <a:avLst/>
              </a:prstGeom>
            </p:spPr>
          </p:pic>
          <p:pic>
            <p:nvPicPr>
              <p:cNvPr id="370" name="Picture 369"/>
              <p:cNvPicPr>
                <a:picLocks noChangeAspect="1"/>
              </p:cNvPicPr>
              <p:nvPr/>
            </p:nvPicPr>
            <p:blipFill rotWithShape="1">
              <a:blip r:embed="rId5"/>
              <a:srcRect l="-24122" t="85145" r="-31218" b="-3183"/>
              <a:stretch/>
            </p:blipFill>
            <p:spPr>
              <a:xfrm>
                <a:off x="9380518" y="2532322"/>
                <a:ext cx="254952" cy="252704"/>
              </a:xfrm>
              <a:prstGeom prst="rect">
                <a:avLst/>
              </a:prstGeom>
            </p:spPr>
          </p:pic>
          <p:pic>
            <p:nvPicPr>
              <p:cNvPr id="371" name="Picture 370"/>
              <p:cNvPicPr>
                <a:picLocks noChangeAspect="1"/>
              </p:cNvPicPr>
              <p:nvPr/>
            </p:nvPicPr>
            <p:blipFill rotWithShape="1">
              <a:blip r:embed="rId4"/>
              <a:srcRect l="-21917" t="29101" r="-12226" b="53540"/>
              <a:stretch/>
            </p:blipFill>
            <p:spPr>
              <a:xfrm>
                <a:off x="9386284" y="1527599"/>
                <a:ext cx="217330" cy="248936"/>
              </a:xfrm>
              <a:prstGeom prst="rect">
                <a:avLst/>
              </a:prstGeom>
            </p:spPr>
          </p:pic>
          <p:pic>
            <p:nvPicPr>
              <p:cNvPr id="372" name="Picture 371"/>
              <p:cNvPicPr>
                <a:picLocks noChangeAspect="1"/>
              </p:cNvPicPr>
              <p:nvPr/>
            </p:nvPicPr>
            <p:blipFill rotWithShape="1">
              <a:blip r:embed="rId4"/>
              <a:srcRect l="-21915" t="29102" r="-28070"/>
              <a:stretch/>
            </p:blipFill>
            <p:spPr>
              <a:xfrm>
                <a:off x="8949713" y="1696237"/>
                <a:ext cx="246888" cy="1033032"/>
              </a:xfrm>
              <a:prstGeom prst="rect">
                <a:avLst/>
              </a:prstGeom>
            </p:spPr>
          </p:pic>
          <p:pic>
            <p:nvPicPr>
              <p:cNvPr id="373" name="Picture 372"/>
              <p:cNvPicPr>
                <a:picLocks noChangeAspect="1"/>
              </p:cNvPicPr>
              <p:nvPr/>
            </p:nvPicPr>
            <p:blipFill rotWithShape="1">
              <a:blip r:embed="rId5"/>
              <a:srcRect l="-11680" t="-1922" r="-30857" b="26716"/>
              <a:stretch/>
            </p:blipFill>
            <p:spPr>
              <a:xfrm>
                <a:off x="8961216" y="1208832"/>
                <a:ext cx="243315" cy="1095798"/>
              </a:xfrm>
              <a:prstGeom prst="rect">
                <a:avLst/>
              </a:prstGeom>
            </p:spPr>
          </p:pic>
          <p:pic>
            <p:nvPicPr>
              <p:cNvPr id="374" name="Picture 373"/>
              <p:cNvPicPr>
                <a:picLocks noChangeAspect="1"/>
              </p:cNvPicPr>
              <p:nvPr/>
            </p:nvPicPr>
            <p:blipFill rotWithShape="1">
              <a:blip r:embed="rId5"/>
              <a:srcRect l="-24122" t="85145" r="-31218" b="-3183"/>
              <a:stretch/>
            </p:blipFill>
            <p:spPr>
              <a:xfrm>
                <a:off x="8941782" y="2532032"/>
                <a:ext cx="254952" cy="252704"/>
              </a:xfrm>
              <a:prstGeom prst="rect">
                <a:avLst/>
              </a:prstGeom>
            </p:spPr>
          </p:pic>
          <p:pic>
            <p:nvPicPr>
              <p:cNvPr id="375" name="Picture 374"/>
              <p:cNvPicPr>
                <a:picLocks noChangeAspect="1"/>
              </p:cNvPicPr>
              <p:nvPr/>
            </p:nvPicPr>
            <p:blipFill rotWithShape="1">
              <a:blip r:embed="rId4"/>
              <a:srcRect l="-21916" t="29102" r="-35477" b="59197"/>
              <a:stretch/>
            </p:blipFill>
            <p:spPr>
              <a:xfrm>
                <a:off x="8947547" y="1527309"/>
                <a:ext cx="259081" cy="170484"/>
              </a:xfrm>
              <a:prstGeom prst="rect">
                <a:avLst/>
              </a:prstGeom>
            </p:spPr>
          </p:pic>
          <p:pic>
            <p:nvPicPr>
              <p:cNvPr id="376" name="Picture 375"/>
              <p:cNvPicPr>
                <a:picLocks noChangeAspect="1"/>
              </p:cNvPicPr>
              <p:nvPr/>
            </p:nvPicPr>
            <p:blipFill rotWithShape="1">
              <a:blip r:embed="rId4"/>
              <a:srcRect l="-21915" t="29102" r="-28070"/>
              <a:stretch/>
            </p:blipFill>
            <p:spPr>
              <a:xfrm>
                <a:off x="8522605" y="1705802"/>
                <a:ext cx="246888" cy="1033032"/>
              </a:xfrm>
              <a:prstGeom prst="rect">
                <a:avLst/>
              </a:prstGeom>
            </p:spPr>
          </p:pic>
          <p:pic>
            <p:nvPicPr>
              <p:cNvPr id="377" name="Picture 376"/>
              <p:cNvPicPr>
                <a:picLocks noChangeAspect="1"/>
              </p:cNvPicPr>
              <p:nvPr/>
            </p:nvPicPr>
            <p:blipFill rotWithShape="1">
              <a:blip r:embed="rId5"/>
              <a:srcRect l="-11680" t="-1922" r="-30857" b="26716"/>
              <a:stretch/>
            </p:blipFill>
            <p:spPr>
              <a:xfrm>
                <a:off x="8534108" y="1218397"/>
                <a:ext cx="243315" cy="1095798"/>
              </a:xfrm>
              <a:prstGeom prst="rect">
                <a:avLst/>
              </a:prstGeom>
            </p:spPr>
          </p:pic>
          <p:pic>
            <p:nvPicPr>
              <p:cNvPr id="378" name="Picture 377"/>
              <p:cNvPicPr>
                <a:picLocks noChangeAspect="1"/>
              </p:cNvPicPr>
              <p:nvPr/>
            </p:nvPicPr>
            <p:blipFill rotWithShape="1">
              <a:blip r:embed="rId5"/>
              <a:srcRect l="-24122" t="85145" r="-31218" b="-3183"/>
              <a:stretch/>
            </p:blipFill>
            <p:spPr>
              <a:xfrm>
                <a:off x="8514674" y="2541597"/>
                <a:ext cx="254952" cy="252704"/>
              </a:xfrm>
              <a:prstGeom prst="rect">
                <a:avLst/>
              </a:prstGeom>
            </p:spPr>
          </p:pic>
          <p:pic>
            <p:nvPicPr>
              <p:cNvPr id="379" name="Picture 378"/>
              <p:cNvPicPr>
                <a:picLocks noChangeAspect="1"/>
              </p:cNvPicPr>
              <p:nvPr/>
            </p:nvPicPr>
            <p:blipFill rotWithShape="1">
              <a:blip r:embed="rId4"/>
              <a:srcRect l="-21916" t="29102" r="-35477" b="59197"/>
              <a:stretch/>
            </p:blipFill>
            <p:spPr>
              <a:xfrm>
                <a:off x="8520439" y="1536874"/>
                <a:ext cx="259081" cy="170484"/>
              </a:xfrm>
              <a:prstGeom prst="rect">
                <a:avLst/>
              </a:prstGeom>
            </p:spPr>
          </p:pic>
          <p:pic>
            <p:nvPicPr>
              <p:cNvPr id="380" name="Picture 379"/>
              <p:cNvPicPr>
                <a:picLocks noChangeAspect="1"/>
              </p:cNvPicPr>
              <p:nvPr/>
            </p:nvPicPr>
            <p:blipFill rotWithShape="1">
              <a:blip r:embed="rId4"/>
              <a:srcRect l="-21915" t="29102" r="-28070"/>
              <a:stretch/>
            </p:blipFill>
            <p:spPr>
              <a:xfrm>
                <a:off x="8095428" y="1696237"/>
                <a:ext cx="246888" cy="1033032"/>
              </a:xfrm>
              <a:prstGeom prst="rect">
                <a:avLst/>
              </a:prstGeom>
            </p:spPr>
          </p:pic>
          <p:pic>
            <p:nvPicPr>
              <p:cNvPr id="381" name="Picture 380"/>
              <p:cNvPicPr>
                <a:picLocks noChangeAspect="1"/>
              </p:cNvPicPr>
              <p:nvPr/>
            </p:nvPicPr>
            <p:blipFill rotWithShape="1">
              <a:blip r:embed="rId5"/>
              <a:srcRect l="-11680" t="-1922" r="-30857" b="26716"/>
              <a:stretch/>
            </p:blipFill>
            <p:spPr>
              <a:xfrm>
                <a:off x="8106931" y="1208832"/>
                <a:ext cx="243315" cy="1095798"/>
              </a:xfrm>
              <a:prstGeom prst="rect">
                <a:avLst/>
              </a:prstGeom>
            </p:spPr>
          </p:pic>
          <p:pic>
            <p:nvPicPr>
              <p:cNvPr id="382" name="Picture 381"/>
              <p:cNvPicPr>
                <a:picLocks noChangeAspect="1"/>
              </p:cNvPicPr>
              <p:nvPr/>
            </p:nvPicPr>
            <p:blipFill rotWithShape="1">
              <a:blip r:embed="rId5"/>
              <a:srcRect l="-24122" t="85145" r="-31218" b="-3183"/>
              <a:stretch/>
            </p:blipFill>
            <p:spPr>
              <a:xfrm>
                <a:off x="8087497" y="2532032"/>
                <a:ext cx="254952" cy="252704"/>
              </a:xfrm>
              <a:prstGeom prst="rect">
                <a:avLst/>
              </a:prstGeom>
            </p:spPr>
          </p:pic>
          <p:pic>
            <p:nvPicPr>
              <p:cNvPr id="383" name="Picture 382"/>
              <p:cNvPicPr>
                <a:picLocks noChangeAspect="1"/>
              </p:cNvPicPr>
              <p:nvPr/>
            </p:nvPicPr>
            <p:blipFill rotWithShape="1">
              <a:blip r:embed="rId4"/>
              <a:srcRect l="-21916" t="29102" r="-35477" b="59197"/>
              <a:stretch/>
            </p:blipFill>
            <p:spPr>
              <a:xfrm>
                <a:off x="8093262" y="1527309"/>
                <a:ext cx="259081" cy="170484"/>
              </a:xfrm>
              <a:prstGeom prst="rect">
                <a:avLst/>
              </a:prstGeom>
            </p:spPr>
          </p:pic>
          <p:pic>
            <p:nvPicPr>
              <p:cNvPr id="384" name="Picture 383"/>
              <p:cNvPicPr>
                <a:picLocks noChangeAspect="1"/>
              </p:cNvPicPr>
              <p:nvPr/>
            </p:nvPicPr>
            <p:blipFill rotWithShape="1">
              <a:blip r:embed="rId4"/>
              <a:srcRect l="-21915" t="29102" r="-28070"/>
              <a:stretch/>
            </p:blipFill>
            <p:spPr>
              <a:xfrm>
                <a:off x="11752554" y="1696237"/>
                <a:ext cx="246888" cy="1033032"/>
              </a:xfrm>
              <a:prstGeom prst="rect">
                <a:avLst/>
              </a:prstGeom>
            </p:spPr>
          </p:pic>
          <p:pic>
            <p:nvPicPr>
              <p:cNvPr id="385" name="Picture 384"/>
              <p:cNvPicPr>
                <a:picLocks noChangeAspect="1"/>
              </p:cNvPicPr>
              <p:nvPr/>
            </p:nvPicPr>
            <p:blipFill rotWithShape="1">
              <a:blip r:embed="rId5"/>
              <a:srcRect l="-11680" t="-1922" r="-30857" b="26716"/>
              <a:stretch/>
            </p:blipFill>
            <p:spPr>
              <a:xfrm>
                <a:off x="11764057" y="1208832"/>
                <a:ext cx="243315" cy="1095798"/>
              </a:xfrm>
              <a:prstGeom prst="rect">
                <a:avLst/>
              </a:prstGeom>
            </p:spPr>
          </p:pic>
          <p:pic>
            <p:nvPicPr>
              <p:cNvPr id="386" name="Picture 385"/>
              <p:cNvPicPr>
                <a:picLocks noChangeAspect="1"/>
              </p:cNvPicPr>
              <p:nvPr/>
            </p:nvPicPr>
            <p:blipFill rotWithShape="1">
              <a:blip r:embed="rId5"/>
              <a:srcRect l="-24122" t="85145" r="-31218" b="-3183"/>
              <a:stretch/>
            </p:blipFill>
            <p:spPr>
              <a:xfrm>
                <a:off x="11744623" y="2532032"/>
                <a:ext cx="254952" cy="252704"/>
              </a:xfrm>
              <a:prstGeom prst="rect">
                <a:avLst/>
              </a:prstGeom>
            </p:spPr>
          </p:pic>
          <p:pic>
            <p:nvPicPr>
              <p:cNvPr id="387" name="Picture 386"/>
              <p:cNvPicPr>
                <a:picLocks noChangeAspect="1"/>
              </p:cNvPicPr>
              <p:nvPr/>
            </p:nvPicPr>
            <p:blipFill rotWithShape="1">
              <a:blip r:embed="rId4"/>
              <a:srcRect l="-21916" t="29102" r="-35477" b="59197"/>
              <a:stretch/>
            </p:blipFill>
            <p:spPr>
              <a:xfrm>
                <a:off x="11750388" y="1527309"/>
                <a:ext cx="259081" cy="170484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930575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35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50" grpId="0"/>
      <p:bldP spid="50" grpId="1"/>
      <p:bldP spid="52" grpId="0"/>
      <p:bldP spid="52" grpId="1"/>
      <p:bldP spid="53" grpId="0"/>
      <p:bldP spid="53" grpId="1"/>
      <p:bldP spid="54" grpId="0"/>
      <p:bldP spid="54" grpId="1"/>
      <p:bldP spid="55" grpId="0"/>
      <p:bldP spid="55" grpId="1"/>
      <p:bldP spid="56" grpId="0"/>
      <p:bldP spid="56" grpId="1"/>
      <p:bldP spid="57" grpId="0"/>
      <p:bldP spid="57" grpId="1"/>
      <p:bldP spid="58" grpId="0"/>
      <p:bldP spid="58" grpId="1"/>
      <p:bldP spid="59" grpId="0"/>
      <p:bldP spid="59" grpId="1"/>
      <p:bldP spid="60" grpId="0"/>
      <p:bldP spid="60" grpId="1"/>
      <p:bldP spid="64" grpId="0"/>
      <p:bldP spid="64" grpId="1"/>
      <p:bldP spid="136" grpId="0" animBg="1"/>
      <p:bldP spid="136" grpId="1" animBg="1"/>
      <p:bldP spid="137" grpId="0" animBg="1"/>
      <p:bldP spid="137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492275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are these algorithms good for?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Optimization problems: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2" descr="Image result for university of michigan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9636" y="5787904"/>
            <a:ext cx="904875" cy="955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8155410"/>
              </p:ext>
            </p:extLst>
          </p:nvPr>
        </p:nvGraphicFramePr>
        <p:xfrm>
          <a:off x="2163763" y="5210175"/>
          <a:ext cx="7146925" cy="1154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78" name="Equation" r:id="rId4" imgW="1574640" imgH="253800" progId="Equation.DSMT4">
                  <p:embed/>
                </p:oleObj>
              </mc:Choice>
              <mc:Fallback>
                <p:oleObj name="Equation" r:id="rId4" imgW="1574640" imgH="253800" progId="Equation.DSMT4">
                  <p:embed/>
                  <p:pic>
                    <p:nvPicPr>
                      <p:cNvPr id="14" name="Object 13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63763" y="5210175"/>
                        <a:ext cx="7146925" cy="11541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5"/>
          <p:cNvGrpSpPr/>
          <p:nvPr/>
        </p:nvGrpSpPr>
        <p:grpSpPr>
          <a:xfrm>
            <a:off x="4178609" y="2321209"/>
            <a:ext cx="3834779" cy="2351756"/>
            <a:chOff x="4178609" y="2321209"/>
            <a:chExt cx="3834779" cy="2351756"/>
          </a:xfrm>
        </p:grpSpPr>
        <p:grpSp>
          <p:nvGrpSpPr>
            <p:cNvPr id="5" name="Group 4"/>
            <p:cNvGrpSpPr/>
            <p:nvPr/>
          </p:nvGrpSpPr>
          <p:grpSpPr>
            <a:xfrm>
              <a:off x="4178609" y="2321209"/>
              <a:ext cx="3834779" cy="2351756"/>
              <a:chOff x="4178609" y="2321209"/>
              <a:chExt cx="3834779" cy="2351756"/>
            </a:xfrm>
          </p:grpSpPr>
          <p:pic>
            <p:nvPicPr>
              <p:cNvPr id="4" name="Picture 3"/>
              <p:cNvPicPr>
                <a:picLocks noChangeAspect="1"/>
              </p:cNvPicPr>
              <p:nvPr/>
            </p:nvPicPr>
            <p:blipFill rotWithShape="1">
              <a:blip r:embed="rId6"/>
              <a:srcRect l="7922" t="691" r="19455" b="18283"/>
              <a:stretch/>
            </p:blipFill>
            <p:spPr>
              <a:xfrm>
                <a:off x="5289658" y="2487634"/>
                <a:ext cx="2283244" cy="1566206"/>
              </a:xfrm>
              <a:prstGeom prst="rect">
                <a:avLst/>
              </a:prstGeom>
            </p:spPr>
          </p:pic>
          <p:grpSp>
            <p:nvGrpSpPr>
              <p:cNvPr id="28" name="Group 27"/>
              <p:cNvGrpSpPr/>
              <p:nvPr/>
            </p:nvGrpSpPr>
            <p:grpSpPr>
              <a:xfrm>
                <a:off x="4178609" y="2321209"/>
                <a:ext cx="3834779" cy="2351756"/>
                <a:chOff x="6914714" y="4332279"/>
                <a:chExt cx="3834779" cy="2351756"/>
              </a:xfrm>
            </p:grpSpPr>
            <p:cxnSp>
              <p:nvCxnSpPr>
                <p:cNvPr id="30" name="Straight Arrow Connector 29"/>
                <p:cNvCxnSpPr/>
                <p:nvPr/>
              </p:nvCxnSpPr>
              <p:spPr>
                <a:xfrm flipV="1">
                  <a:off x="7808869" y="4332279"/>
                  <a:ext cx="0" cy="1933346"/>
                </a:xfrm>
                <a:prstGeom prst="straightConnector1">
                  <a:avLst/>
                </a:prstGeom>
                <a:ln w="571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Arrow Connector 30"/>
                <p:cNvCxnSpPr>
                  <a:cxnSpLocks/>
                </p:cNvCxnSpPr>
                <p:nvPr/>
              </p:nvCxnSpPr>
              <p:spPr>
                <a:xfrm flipV="1">
                  <a:off x="7795681" y="6232060"/>
                  <a:ext cx="2953812" cy="0"/>
                </a:xfrm>
                <a:prstGeom prst="straightConnector1">
                  <a:avLst/>
                </a:prstGeom>
                <a:ln w="571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aphicFrame>
              <p:nvGraphicFramePr>
                <p:cNvPr id="33" name="Object 32"/>
                <p:cNvGraphicFramePr>
                  <a:graphicFrameLocks noChangeAspect="1"/>
                </p:cNvGraphicFramePr>
                <p:nvPr>
                  <p:extLst/>
                </p:nvPr>
              </p:nvGraphicFramePr>
              <p:xfrm>
                <a:off x="9127689" y="6366535"/>
                <a:ext cx="285750" cy="3175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6679" name="Equation" r:id="rId7" imgW="114120" imgH="126720" progId="Equation.DSMT4">
                        <p:embed/>
                      </p:oleObj>
                    </mc:Choice>
                    <mc:Fallback>
                      <p:oleObj name="Equation" r:id="rId7" imgW="114120" imgH="126720" progId="Equation.DSMT4">
                        <p:embed/>
                        <p:pic>
                          <p:nvPicPr>
                            <p:cNvPr id="33" name="Object 32"/>
                            <p:cNvPicPr/>
                            <p:nvPr/>
                          </p:nvPicPr>
                          <p:blipFill>
                            <a:blip r:embed="rId8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9127689" y="6366535"/>
                              <a:ext cx="285750" cy="31750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34" name="Object 33"/>
                <p:cNvGraphicFramePr>
                  <a:graphicFrameLocks noChangeAspect="1"/>
                </p:cNvGraphicFramePr>
                <p:nvPr>
                  <p:extLst/>
                </p:nvPr>
              </p:nvGraphicFramePr>
              <p:xfrm>
                <a:off x="6914714" y="5102885"/>
                <a:ext cx="735013" cy="525463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6680" name="Equation" r:id="rId9" imgW="355320" imgH="253800" progId="Equation.DSMT4">
                        <p:embed/>
                      </p:oleObj>
                    </mc:Choice>
                    <mc:Fallback>
                      <p:oleObj name="Equation" r:id="rId9" imgW="355320" imgH="253800" progId="Equation.DSMT4">
                        <p:embed/>
                        <p:pic>
                          <p:nvPicPr>
                            <p:cNvPr id="34" name="Object 33"/>
                            <p:cNvPicPr/>
                            <p:nvPr/>
                          </p:nvPicPr>
                          <p:blipFill>
                            <a:blip r:embed="rId10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6914714" y="5102885"/>
                              <a:ext cx="735013" cy="525463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  <p:sp>
          <p:nvSpPr>
            <p:cNvPr id="3" name="Oval 2"/>
            <p:cNvSpPr/>
            <p:nvPr/>
          </p:nvSpPr>
          <p:spPr>
            <a:xfrm>
              <a:off x="5269701" y="2657856"/>
              <a:ext cx="143547" cy="121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5800134" y="3556318"/>
              <a:ext cx="143547" cy="121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5593009" y="2978474"/>
              <a:ext cx="143547" cy="121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5302408" y="3449572"/>
              <a:ext cx="143547" cy="121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6529741" y="3601795"/>
              <a:ext cx="143547" cy="121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6231127" y="3923372"/>
              <a:ext cx="143547" cy="121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7214325" y="3688316"/>
              <a:ext cx="143547" cy="121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2010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492275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are these algorithms good for?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Optimization problems: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2" descr="Image result for university of michigan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9636" y="5787904"/>
            <a:ext cx="904875" cy="955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9238685"/>
              </p:ext>
            </p:extLst>
          </p:nvPr>
        </p:nvGraphicFramePr>
        <p:xfrm>
          <a:off x="3096768" y="4862077"/>
          <a:ext cx="5995353" cy="17396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02" name="Equation" r:id="rId4" imgW="1752480" imgH="507960" progId="Equation.DSMT4">
                  <p:embed/>
                </p:oleObj>
              </mc:Choice>
              <mc:Fallback>
                <p:oleObj name="Equation" r:id="rId4" imgW="1752480" imgH="507960" progId="Equation.DSMT4">
                  <p:embed/>
                  <p:pic>
                    <p:nvPicPr>
                      <p:cNvPr id="14" name="Object 13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096768" y="4862077"/>
                        <a:ext cx="5995353" cy="173962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" name="Group 14"/>
          <p:cNvGrpSpPr/>
          <p:nvPr/>
        </p:nvGrpSpPr>
        <p:grpSpPr>
          <a:xfrm>
            <a:off x="4178609" y="2321209"/>
            <a:ext cx="3834779" cy="2351756"/>
            <a:chOff x="4178609" y="2321209"/>
            <a:chExt cx="3834779" cy="2351756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 rotWithShape="1">
            <a:blip r:embed="rId6"/>
            <a:srcRect l="7922" t="691" r="19455" b="18283"/>
            <a:stretch/>
          </p:blipFill>
          <p:spPr>
            <a:xfrm>
              <a:off x="5289658" y="2487634"/>
              <a:ext cx="2283244" cy="1566206"/>
            </a:xfrm>
            <a:prstGeom prst="rect">
              <a:avLst/>
            </a:prstGeom>
          </p:spPr>
        </p:pic>
        <p:grpSp>
          <p:nvGrpSpPr>
            <p:cNvPr id="18" name="Group 17"/>
            <p:cNvGrpSpPr/>
            <p:nvPr/>
          </p:nvGrpSpPr>
          <p:grpSpPr>
            <a:xfrm>
              <a:off x="4178609" y="2321209"/>
              <a:ext cx="3834779" cy="2351756"/>
              <a:chOff x="6914714" y="4332279"/>
              <a:chExt cx="3834779" cy="2351756"/>
            </a:xfrm>
          </p:grpSpPr>
          <p:cxnSp>
            <p:nvCxnSpPr>
              <p:cNvPr id="23" name="Straight Arrow Connector 22"/>
              <p:cNvCxnSpPr/>
              <p:nvPr/>
            </p:nvCxnSpPr>
            <p:spPr>
              <a:xfrm flipV="1">
                <a:off x="7808869" y="4332279"/>
                <a:ext cx="0" cy="1933346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/>
              <p:cNvCxnSpPr>
                <a:cxnSpLocks/>
              </p:cNvCxnSpPr>
              <p:nvPr/>
            </p:nvCxnSpPr>
            <p:spPr>
              <a:xfrm flipV="1">
                <a:off x="7795681" y="6232060"/>
                <a:ext cx="2953812" cy="0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aphicFrame>
            <p:nvGraphicFramePr>
              <p:cNvPr id="25" name="Object 24"/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9127689" y="6366535"/>
              <a:ext cx="285750" cy="3175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7703" name="Equation" r:id="rId7" imgW="114120" imgH="126720" progId="Equation.DSMT4">
                      <p:embed/>
                    </p:oleObj>
                  </mc:Choice>
                  <mc:Fallback>
                    <p:oleObj name="Equation" r:id="rId7" imgW="114120" imgH="126720" progId="Equation.DSMT4">
                      <p:embed/>
                      <p:pic>
                        <p:nvPicPr>
                          <p:cNvPr id="33" name="Object 32"/>
                          <p:cNvPicPr/>
                          <p:nvPr/>
                        </p:nvPicPr>
                        <p:blipFill>
                          <a:blip r:embed="rId8"/>
                          <a:stretch>
                            <a:fillRect/>
                          </a:stretch>
                        </p:blipFill>
                        <p:spPr>
                          <a:xfrm>
                            <a:off x="9127689" y="6366535"/>
                            <a:ext cx="285750" cy="3175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6" name="Object 25"/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6914714" y="5102885"/>
              <a:ext cx="735013" cy="52546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7704" name="Equation" r:id="rId9" imgW="355320" imgH="253800" progId="Equation.DSMT4">
                      <p:embed/>
                    </p:oleObj>
                  </mc:Choice>
                  <mc:Fallback>
                    <p:oleObj name="Equation" r:id="rId9" imgW="355320" imgH="253800" progId="Equation.DSMT4">
                      <p:embed/>
                      <p:pic>
                        <p:nvPicPr>
                          <p:cNvPr id="34" name="Object 33"/>
                          <p:cNvPicPr/>
                          <p:nvPr/>
                        </p:nvPicPr>
                        <p:blipFill>
                          <a:blip r:embed="rId10"/>
                          <a:stretch>
                            <a:fillRect/>
                          </a:stretch>
                        </p:blipFill>
                        <p:spPr>
                          <a:xfrm>
                            <a:off x="6914714" y="5102885"/>
                            <a:ext cx="735013" cy="525463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</p:spTree>
    <p:extLst>
      <p:ext uri="{BB962C8B-B14F-4D97-AF65-F5344CB8AC3E}">
        <p14:creationId xmlns:p14="http://schemas.microsoft.com/office/powerpoint/2010/main" val="466964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492275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are these algorithms good for?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Optimization problems: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2" descr="Image result for university of michigan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9636" y="5787904"/>
            <a:ext cx="904875" cy="955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8700359"/>
              </p:ext>
            </p:extLst>
          </p:nvPr>
        </p:nvGraphicFramePr>
        <p:xfrm>
          <a:off x="1130427" y="2523742"/>
          <a:ext cx="4575175" cy="1570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00" name="Equation" r:id="rId4" imgW="1777680" imgH="609480" progId="Equation.DSMT4">
                  <p:embed/>
                </p:oleObj>
              </mc:Choice>
              <mc:Fallback>
                <p:oleObj name="Equation" r:id="rId4" imgW="1777680" imgH="609480" progId="Equation.DSMT4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30427" y="2523742"/>
                        <a:ext cx="4575175" cy="15700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9331235"/>
              </p:ext>
            </p:extLst>
          </p:nvPr>
        </p:nvGraphicFramePr>
        <p:xfrm>
          <a:off x="1246344" y="4688173"/>
          <a:ext cx="4354709" cy="1309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01" name="Equation" r:id="rId6" imgW="1688760" imgH="507960" progId="Equation.DSMT4">
                  <p:embed/>
                </p:oleObj>
              </mc:Choice>
              <mc:Fallback>
                <p:oleObj name="Equation" r:id="rId6" imgW="1688760" imgH="507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246344" y="4688173"/>
                        <a:ext cx="4354709" cy="13096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3" name="Group 42"/>
          <p:cNvGrpSpPr/>
          <p:nvPr/>
        </p:nvGrpSpPr>
        <p:grpSpPr>
          <a:xfrm>
            <a:off x="6567504" y="3077113"/>
            <a:ext cx="3834779" cy="2351756"/>
            <a:chOff x="6567504" y="3077113"/>
            <a:chExt cx="3834779" cy="2351756"/>
          </a:xfrm>
        </p:grpSpPr>
        <p:grpSp>
          <p:nvGrpSpPr>
            <p:cNvPr id="37" name="Group 36"/>
            <p:cNvGrpSpPr/>
            <p:nvPr/>
          </p:nvGrpSpPr>
          <p:grpSpPr>
            <a:xfrm>
              <a:off x="6567504" y="3077113"/>
              <a:ext cx="3834779" cy="2351756"/>
              <a:chOff x="6914714" y="4332279"/>
              <a:chExt cx="3834779" cy="2351756"/>
            </a:xfrm>
          </p:grpSpPr>
          <p:cxnSp>
            <p:nvCxnSpPr>
              <p:cNvPr id="38" name="Straight Arrow Connector 37"/>
              <p:cNvCxnSpPr/>
              <p:nvPr/>
            </p:nvCxnSpPr>
            <p:spPr>
              <a:xfrm flipV="1">
                <a:off x="7808869" y="4332279"/>
                <a:ext cx="0" cy="1933346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/>
              <p:cNvCxnSpPr>
                <a:cxnSpLocks/>
              </p:cNvCxnSpPr>
              <p:nvPr/>
            </p:nvCxnSpPr>
            <p:spPr>
              <a:xfrm flipV="1">
                <a:off x="7795681" y="6232060"/>
                <a:ext cx="2953812" cy="0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aphicFrame>
            <p:nvGraphicFramePr>
              <p:cNvPr id="40" name="Object 39"/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9127689" y="6366535"/>
              <a:ext cx="285750" cy="3175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4702" name="Equation" r:id="rId8" imgW="114120" imgH="126720" progId="Equation.DSMT4">
                      <p:embed/>
                    </p:oleObj>
                  </mc:Choice>
                  <mc:Fallback>
                    <p:oleObj name="Equation" r:id="rId8" imgW="114120" imgH="126720" progId="Equation.DSMT4">
                      <p:embed/>
                      <p:pic>
                        <p:nvPicPr>
                          <p:cNvPr id="25" name="Object 24"/>
                          <p:cNvPicPr/>
                          <p:nvPr/>
                        </p:nvPicPr>
                        <p:blipFill>
                          <a:blip r:embed="rId9"/>
                          <a:stretch>
                            <a:fillRect/>
                          </a:stretch>
                        </p:blipFill>
                        <p:spPr>
                          <a:xfrm>
                            <a:off x="9127689" y="6366535"/>
                            <a:ext cx="285750" cy="3175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1" name="Object 40"/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6914714" y="5102885"/>
              <a:ext cx="735013" cy="52546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4703" name="Equation" r:id="rId10" imgW="355320" imgH="253800" progId="Equation.DSMT4">
                      <p:embed/>
                    </p:oleObj>
                  </mc:Choice>
                  <mc:Fallback>
                    <p:oleObj name="Equation" r:id="rId10" imgW="355320" imgH="253800" progId="Equation.DSMT4">
                      <p:embed/>
                      <p:pic>
                        <p:nvPicPr>
                          <p:cNvPr id="26" name="Object 25"/>
                          <p:cNvPicPr/>
                          <p:nvPr/>
                        </p:nvPicPr>
                        <p:blipFill>
                          <a:blip r:embed="rId11"/>
                          <a:stretch>
                            <a:fillRect/>
                          </a:stretch>
                        </p:blipFill>
                        <p:spPr>
                          <a:xfrm>
                            <a:off x="6914714" y="5102885"/>
                            <a:ext cx="735013" cy="525463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pic>
          <p:nvPicPr>
            <p:cNvPr id="42" name="Picture 41"/>
            <p:cNvPicPr>
              <a:picLocks noChangeAspect="1"/>
            </p:cNvPicPr>
            <p:nvPr/>
          </p:nvPicPr>
          <p:blipFill rotWithShape="1">
            <a:blip r:embed="rId12"/>
            <a:srcRect r="20242" b="12830"/>
            <a:stretch/>
          </p:blipFill>
          <p:spPr>
            <a:xfrm>
              <a:off x="7612775" y="3247497"/>
              <a:ext cx="2320107" cy="155901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564616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391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Genetic algorithms for optimization problems</a:t>
            </a:r>
          </a:p>
        </p:txBody>
      </p:sp>
      <p:pic>
        <p:nvPicPr>
          <p:cNvPr id="9" name="Picture 2" descr="Image result for university of michigan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9636" y="5787904"/>
            <a:ext cx="904875" cy="955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8324845"/>
              </p:ext>
            </p:extLst>
          </p:nvPr>
        </p:nvGraphicFramePr>
        <p:xfrm>
          <a:off x="1328738" y="2663825"/>
          <a:ext cx="5164137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58" name="Equation" r:id="rId4" imgW="2006280" imgH="253800" progId="Equation.DSMT4">
                  <p:embed/>
                </p:oleObj>
              </mc:Choice>
              <mc:Fallback>
                <p:oleObj name="Equation" r:id="rId4" imgW="2006280" imgH="253800" progId="Equation.DSMT4">
                  <p:embed/>
                  <p:pic>
                    <p:nvPicPr>
                      <p:cNvPr id="14" name="Object 13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328738" y="2663825"/>
                        <a:ext cx="5164137" cy="654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7437697"/>
              </p:ext>
            </p:extLst>
          </p:nvPr>
        </p:nvGraphicFramePr>
        <p:xfrm>
          <a:off x="1238250" y="4189413"/>
          <a:ext cx="5326063" cy="661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59" name="Equation" r:id="rId6" imgW="2044440" imgH="253800" progId="Equation.DSMT4">
                  <p:embed/>
                </p:oleObj>
              </mc:Choice>
              <mc:Fallback>
                <p:oleObj name="Equation" r:id="rId6" imgW="2044440" imgH="253800" progId="Equation.DSMT4">
                  <p:embed/>
                  <p:pic>
                    <p:nvPicPr>
                      <p:cNvPr id="19" name="Object 18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238250" y="4189413"/>
                        <a:ext cx="5326063" cy="6619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" name="Group 9"/>
          <p:cNvGrpSpPr/>
          <p:nvPr/>
        </p:nvGrpSpPr>
        <p:grpSpPr>
          <a:xfrm>
            <a:off x="7324857" y="2683826"/>
            <a:ext cx="3834779" cy="2351756"/>
            <a:chOff x="7324857" y="2683826"/>
            <a:chExt cx="3834779" cy="2351756"/>
          </a:xfrm>
        </p:grpSpPr>
        <p:grpSp>
          <p:nvGrpSpPr>
            <p:cNvPr id="26" name="Group 25"/>
            <p:cNvGrpSpPr/>
            <p:nvPr/>
          </p:nvGrpSpPr>
          <p:grpSpPr>
            <a:xfrm>
              <a:off x="7324857" y="2683826"/>
              <a:ext cx="3834779" cy="2351756"/>
              <a:chOff x="6914714" y="4332279"/>
              <a:chExt cx="3834779" cy="2351756"/>
            </a:xfrm>
          </p:grpSpPr>
          <p:cxnSp>
            <p:nvCxnSpPr>
              <p:cNvPr id="27" name="Straight Arrow Connector 26"/>
              <p:cNvCxnSpPr/>
              <p:nvPr/>
            </p:nvCxnSpPr>
            <p:spPr>
              <a:xfrm flipV="1">
                <a:off x="7808869" y="4332279"/>
                <a:ext cx="0" cy="1933346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/>
              <p:cNvCxnSpPr>
                <a:cxnSpLocks/>
              </p:cNvCxnSpPr>
              <p:nvPr/>
            </p:nvCxnSpPr>
            <p:spPr>
              <a:xfrm flipV="1">
                <a:off x="7795681" y="6232060"/>
                <a:ext cx="2953812" cy="0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aphicFrame>
            <p:nvGraphicFramePr>
              <p:cNvPr id="35" name="Object 34"/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9127689" y="6366535"/>
              <a:ext cx="285750" cy="3175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5760" name="Equation" r:id="rId8" imgW="114120" imgH="126720" progId="Equation.DSMT4">
                      <p:embed/>
                    </p:oleObj>
                  </mc:Choice>
                  <mc:Fallback>
                    <p:oleObj name="Equation" r:id="rId8" imgW="114120" imgH="126720" progId="Equation.DSMT4">
                      <p:embed/>
                      <p:pic>
                        <p:nvPicPr>
                          <p:cNvPr id="33" name="Object 32"/>
                          <p:cNvPicPr/>
                          <p:nvPr/>
                        </p:nvPicPr>
                        <p:blipFill>
                          <a:blip r:embed="rId9"/>
                          <a:stretch>
                            <a:fillRect/>
                          </a:stretch>
                        </p:blipFill>
                        <p:spPr>
                          <a:xfrm>
                            <a:off x="9127689" y="6366535"/>
                            <a:ext cx="285750" cy="3175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6" name="Object 35"/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6914714" y="5102885"/>
              <a:ext cx="735013" cy="52546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5761" name="Equation" r:id="rId10" imgW="355320" imgH="253800" progId="Equation.DSMT4">
                      <p:embed/>
                    </p:oleObj>
                  </mc:Choice>
                  <mc:Fallback>
                    <p:oleObj name="Equation" r:id="rId10" imgW="355320" imgH="253800" progId="Equation.DSMT4">
                      <p:embed/>
                      <p:pic>
                        <p:nvPicPr>
                          <p:cNvPr id="34" name="Object 33"/>
                          <p:cNvPicPr/>
                          <p:nvPr/>
                        </p:nvPicPr>
                        <p:blipFill>
                          <a:blip r:embed="rId11"/>
                          <a:stretch>
                            <a:fillRect/>
                          </a:stretch>
                        </p:blipFill>
                        <p:spPr>
                          <a:xfrm>
                            <a:off x="6914714" y="5102885"/>
                            <a:ext cx="735013" cy="525463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12"/>
            <a:srcRect l="5187" t="-676" r="19823" b="14780"/>
            <a:stretch/>
          </p:blipFill>
          <p:spPr>
            <a:xfrm>
              <a:off x="8447127" y="2788637"/>
              <a:ext cx="2181410" cy="153619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518051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297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Genetic algorithms</a:t>
            </a:r>
          </a:p>
        </p:txBody>
      </p:sp>
      <p:pic>
        <p:nvPicPr>
          <p:cNvPr id="9" name="Picture 2" descr="Image result for university of michigan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9636" y="5787904"/>
            <a:ext cx="904875" cy="955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4674532" y="1768342"/>
            <a:ext cx="2842933" cy="2182368"/>
            <a:chOff x="5047487" y="1193130"/>
            <a:chExt cx="2842933" cy="2182368"/>
          </a:xfrm>
        </p:grpSpPr>
        <p:sp>
          <p:nvSpPr>
            <p:cNvPr id="4" name="TextBox 3"/>
            <p:cNvSpPr txBox="1"/>
            <p:nvPr/>
          </p:nvSpPr>
          <p:spPr>
            <a:xfrm>
              <a:off x="5640988" y="1757439"/>
              <a:ext cx="811441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= </a:t>
              </a:r>
            </a:p>
          </p:txBody>
        </p:sp>
        <p:sp>
          <p:nvSpPr>
            <p:cNvPr id="23" name="Rectangle: Rounded Corners 22"/>
            <p:cNvSpPr/>
            <p:nvPr/>
          </p:nvSpPr>
          <p:spPr>
            <a:xfrm>
              <a:off x="5047487" y="1193130"/>
              <a:ext cx="402337" cy="2182368"/>
            </a:xfrm>
            <a:prstGeom prst="roundRect">
              <a:avLst>
                <a:gd name="adj" fmla="val 50000"/>
              </a:avLst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aphicFrame>
          <p:nvGraphicFramePr>
            <p:cNvPr id="6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36207420"/>
                </p:ext>
              </p:extLst>
            </p:nvPr>
          </p:nvGraphicFramePr>
          <p:xfrm>
            <a:off x="6298209" y="1291008"/>
            <a:ext cx="1592211" cy="19759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93" name="Equation" r:id="rId4" imgW="571320" imgH="711000" progId="Equation.DSMT4">
                    <p:embed/>
                  </p:oleObj>
                </mc:Choice>
                <mc:Fallback>
                  <p:oleObj name="Equation" r:id="rId4" imgW="571320" imgH="7110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6298209" y="1291008"/>
                          <a:ext cx="1592211" cy="197592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9" name="Group 18"/>
          <p:cNvGrpSpPr/>
          <p:nvPr/>
        </p:nvGrpSpPr>
        <p:grpSpPr>
          <a:xfrm>
            <a:off x="1378172" y="4390192"/>
            <a:ext cx="8591162" cy="1998662"/>
            <a:chOff x="2162936" y="4355125"/>
            <a:chExt cx="8591162" cy="1998662"/>
          </a:xfrm>
        </p:grpSpPr>
        <p:sp>
          <p:nvSpPr>
            <p:cNvPr id="26" name="Rectangle: Rounded Corners 25"/>
            <p:cNvSpPr/>
            <p:nvPr/>
          </p:nvSpPr>
          <p:spPr>
            <a:xfrm>
              <a:off x="2162936" y="5151942"/>
              <a:ext cx="1933575" cy="447675"/>
            </a:xfrm>
            <a:prstGeom prst="roundRect">
              <a:avLst/>
            </a:prstGeom>
            <a:solidFill>
              <a:srgbClr val="00B05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Initial Population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272107" y="4867947"/>
              <a:ext cx="811441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= </a:t>
              </a:r>
            </a:p>
          </p:txBody>
        </p:sp>
        <p:graphicFrame>
          <p:nvGraphicFramePr>
            <p:cNvPr id="32" name="Object 3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43495619"/>
                </p:ext>
              </p:extLst>
            </p:nvPr>
          </p:nvGraphicFramePr>
          <p:xfrm>
            <a:off x="5083548" y="4355125"/>
            <a:ext cx="5670550" cy="19986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94" name="Equation" r:id="rId6" imgW="2234880" imgH="787320" progId="Equation.DSMT4">
                    <p:embed/>
                  </p:oleObj>
                </mc:Choice>
                <mc:Fallback>
                  <p:oleObj name="Equation" r:id="rId6" imgW="2234880" imgH="787320" progId="Equation.DSMT4">
                    <p:embed/>
                    <p:pic>
                      <p:nvPicPr>
                        <p:cNvPr id="31" name="Object 30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5083548" y="4355125"/>
                          <a:ext cx="5670550" cy="19986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7220870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297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Genetic algorithms</a:t>
            </a:r>
          </a:p>
        </p:txBody>
      </p:sp>
      <p:pic>
        <p:nvPicPr>
          <p:cNvPr id="9" name="Picture 2" descr="Image result for university of michigan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9636" y="5787904"/>
            <a:ext cx="904875" cy="955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4674532" y="1768342"/>
            <a:ext cx="2842933" cy="2182368"/>
            <a:chOff x="5047487" y="1193130"/>
            <a:chExt cx="2842933" cy="2182368"/>
          </a:xfrm>
        </p:grpSpPr>
        <p:sp>
          <p:nvSpPr>
            <p:cNvPr id="4" name="TextBox 3"/>
            <p:cNvSpPr txBox="1"/>
            <p:nvPr/>
          </p:nvSpPr>
          <p:spPr>
            <a:xfrm>
              <a:off x="5640988" y="1757439"/>
              <a:ext cx="811441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= </a:t>
              </a:r>
            </a:p>
          </p:txBody>
        </p:sp>
        <p:sp>
          <p:nvSpPr>
            <p:cNvPr id="23" name="Rectangle: Rounded Corners 22"/>
            <p:cNvSpPr/>
            <p:nvPr/>
          </p:nvSpPr>
          <p:spPr>
            <a:xfrm>
              <a:off x="5047487" y="1193130"/>
              <a:ext cx="402337" cy="2182368"/>
            </a:xfrm>
            <a:prstGeom prst="roundRect">
              <a:avLst>
                <a:gd name="adj" fmla="val 50000"/>
              </a:avLst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aphicFrame>
          <p:nvGraphicFramePr>
            <p:cNvPr id="6" name="Object 5"/>
            <p:cNvGraphicFramePr>
              <a:graphicFrameLocks noChangeAspect="1"/>
            </p:cNvGraphicFramePr>
            <p:nvPr/>
          </p:nvGraphicFramePr>
          <p:xfrm>
            <a:off x="6298209" y="1291008"/>
            <a:ext cx="1592211" cy="19759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34" name="Equation" r:id="rId4" imgW="571320" imgH="711000" progId="Equation.DSMT4">
                    <p:embed/>
                  </p:oleObj>
                </mc:Choice>
                <mc:Fallback>
                  <p:oleObj name="Equation" r:id="rId4" imgW="571320" imgH="711000" progId="Equation.DSMT4">
                    <p:embed/>
                    <p:pic>
                      <p:nvPicPr>
                        <p:cNvPr id="6" name="Object 5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6298209" y="1291008"/>
                          <a:ext cx="1592211" cy="197592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9" name="Group 18"/>
          <p:cNvGrpSpPr/>
          <p:nvPr/>
        </p:nvGrpSpPr>
        <p:grpSpPr>
          <a:xfrm>
            <a:off x="1378172" y="4390192"/>
            <a:ext cx="8591162" cy="1998662"/>
            <a:chOff x="2162936" y="4355125"/>
            <a:chExt cx="8591162" cy="1998662"/>
          </a:xfrm>
        </p:grpSpPr>
        <p:sp>
          <p:nvSpPr>
            <p:cNvPr id="26" name="Rectangle: Rounded Corners 25"/>
            <p:cNvSpPr/>
            <p:nvPr/>
          </p:nvSpPr>
          <p:spPr>
            <a:xfrm>
              <a:off x="2162936" y="5151942"/>
              <a:ext cx="1933575" cy="447675"/>
            </a:xfrm>
            <a:prstGeom prst="roundRect">
              <a:avLst/>
            </a:prstGeom>
            <a:solidFill>
              <a:srgbClr val="00B05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Initial Population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272107" y="4867947"/>
              <a:ext cx="811441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= </a:t>
              </a:r>
            </a:p>
          </p:txBody>
        </p:sp>
        <p:graphicFrame>
          <p:nvGraphicFramePr>
            <p:cNvPr id="32" name="Object 31"/>
            <p:cNvGraphicFramePr>
              <a:graphicFrameLocks noChangeAspect="1"/>
            </p:cNvGraphicFramePr>
            <p:nvPr/>
          </p:nvGraphicFramePr>
          <p:xfrm>
            <a:off x="5083548" y="4355125"/>
            <a:ext cx="5670550" cy="19986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35" name="Equation" r:id="rId6" imgW="2234880" imgH="787320" progId="Equation.DSMT4">
                    <p:embed/>
                  </p:oleObj>
                </mc:Choice>
                <mc:Fallback>
                  <p:oleObj name="Equation" r:id="rId6" imgW="2234880" imgH="787320" progId="Equation.DSMT4">
                    <p:embed/>
                    <p:pic>
                      <p:nvPicPr>
                        <p:cNvPr id="32" name="Object 31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5083548" y="4355125"/>
                          <a:ext cx="5670550" cy="19986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3051935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6278" y="-44634"/>
            <a:ext cx="10794709" cy="1457371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simple and general Python genetic algorithm</a:t>
            </a:r>
          </a:p>
        </p:txBody>
      </p:sp>
      <p:pic>
        <p:nvPicPr>
          <p:cNvPr id="9" name="Picture 2" descr="Image result for university of michigan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9636" y="5787904"/>
            <a:ext cx="904875" cy="955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179428" y="2036064"/>
            <a:ext cx="9868407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code (and this presentation) are available here:</a:t>
            </a:r>
          </a:p>
          <a:p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https://github.com/gameekmd/GA_python.git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on Gollum (for Brooks group members):</a:t>
            </a:r>
          </a:p>
          <a:p>
            <a:pPr algn="ctr"/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/home/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gameek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/GA/python/</a:t>
            </a:r>
          </a:p>
        </p:txBody>
      </p:sp>
    </p:spTree>
    <p:extLst>
      <p:ext uri="{BB962C8B-B14F-4D97-AF65-F5344CB8AC3E}">
        <p14:creationId xmlns:p14="http://schemas.microsoft.com/office/powerpoint/2010/main" val="32932320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6875</TotalTime>
  <Words>185</Words>
  <Application>Microsoft Office PowerPoint</Application>
  <PresentationFormat>Widescreen</PresentationFormat>
  <Paragraphs>52</Paragraphs>
  <Slides>11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Office Theme</vt:lpstr>
      <vt:lpstr>MathType 6.0 Equation</vt:lpstr>
      <vt:lpstr>Genetic algorithms: An introduction and a Python example</vt:lpstr>
      <vt:lpstr>Genetic algorithms</vt:lpstr>
      <vt:lpstr>What are these algorithms good for?  Optimization problems:</vt:lpstr>
      <vt:lpstr>What are these algorithms good for?  Optimization problems:</vt:lpstr>
      <vt:lpstr>What are these algorithms good for?  Optimization problems:</vt:lpstr>
      <vt:lpstr>Genetic algorithms for optimization problems</vt:lpstr>
      <vt:lpstr>Genetic algorithms</vt:lpstr>
      <vt:lpstr>Genetic algorithms</vt:lpstr>
      <vt:lpstr>A simple and general Python genetic algorithm</vt:lpstr>
      <vt:lpstr>Fitness function</vt:lpstr>
      <vt:lpstr>Genetic algorithm implementation tips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Protein-protein interactions</dc:title>
  <dc:creator>Garrett Meek</dc:creator>
  <cp:lastModifiedBy>Garrett Meek</cp:lastModifiedBy>
  <cp:revision>153</cp:revision>
  <dcterms:created xsi:type="dcterms:W3CDTF">2017-02-05T23:33:46Z</dcterms:created>
  <dcterms:modified xsi:type="dcterms:W3CDTF">2017-05-10T14:31:31Z</dcterms:modified>
</cp:coreProperties>
</file>