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8A89A-24FB-42A8-8652-6515A3097CF5}" v="37" dt="2025-07-14T01:12:3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0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 Bejraputra" userId="da74fe7b86012132" providerId="LiveId" clId="{CBB8A89A-24FB-42A8-8652-6515A3097CF5}"/>
    <pc:docChg chg="undo custSel addSld modSld addMainMaster delMainMaster">
      <pc:chgData name="Asa Bejraputra" userId="da74fe7b86012132" providerId="LiveId" clId="{CBB8A89A-24FB-42A8-8652-6515A3097CF5}" dt="2025-07-14T01:47:42.182" v="1546" actId="1076"/>
      <pc:docMkLst>
        <pc:docMk/>
      </pc:docMkLst>
      <pc:sldChg chg="addSp modSp new mod setBg modClrScheme addAnim modAnim setClrOvrMap chgLayout">
        <pc:chgData name="Asa Bejraputra" userId="da74fe7b86012132" providerId="LiveId" clId="{CBB8A89A-24FB-42A8-8652-6515A3097CF5}" dt="2025-07-13T23:57:48.969" v="300" actId="115"/>
        <pc:sldMkLst>
          <pc:docMk/>
          <pc:sldMk cId="2597171621" sldId="256"/>
        </pc:sldMkLst>
        <pc:spChg chg="mod">
          <ac:chgData name="Asa Bejraputra" userId="da74fe7b86012132" providerId="LiveId" clId="{CBB8A89A-24FB-42A8-8652-6515A3097CF5}" dt="2025-07-13T23:56:13.698" v="65" actId="16037"/>
          <ac:spMkLst>
            <pc:docMk/>
            <pc:sldMk cId="2597171621" sldId="256"/>
            <ac:spMk id="2" creationId="{F777581B-7FF7-0851-3EE1-2A6E5FD593D8}"/>
          </ac:spMkLst>
        </pc:spChg>
        <pc:spChg chg="mod">
          <ac:chgData name="Asa Bejraputra" userId="da74fe7b86012132" providerId="LiveId" clId="{CBB8A89A-24FB-42A8-8652-6515A3097CF5}" dt="2025-07-13T23:57:48.969" v="300" actId="115"/>
          <ac:spMkLst>
            <pc:docMk/>
            <pc:sldMk cId="2597171621" sldId="256"/>
            <ac:spMk id="3" creationId="{5535FCB7-8D73-2C55-632C-62C185393C89}"/>
          </ac:spMkLst>
        </pc:spChg>
        <pc:spChg chg="add">
          <ac:chgData name="Asa Bejraputra" userId="da74fe7b86012132" providerId="LiveId" clId="{CBB8A89A-24FB-42A8-8652-6515A3097CF5}" dt="2025-07-13T23:55:48.094" v="62" actId="26606"/>
          <ac:spMkLst>
            <pc:docMk/>
            <pc:sldMk cId="2597171621" sldId="256"/>
            <ac:spMk id="9" creationId="{B7E2F724-2FB3-4D1D-A730-739B8654C030}"/>
          </ac:spMkLst>
        </pc:spChg>
        <pc:spChg chg="add">
          <ac:chgData name="Asa Bejraputra" userId="da74fe7b86012132" providerId="LiveId" clId="{CBB8A89A-24FB-42A8-8652-6515A3097CF5}" dt="2025-07-13T23:55:48.094" v="62" actId="26606"/>
          <ac:spMkLst>
            <pc:docMk/>
            <pc:sldMk cId="2597171621" sldId="256"/>
            <ac:spMk id="11" creationId="{B2C335F7-F61C-4EB4-80F2-4B1438FE66BB}"/>
          </ac:spMkLst>
        </pc:spChg>
        <pc:picChg chg="add">
          <ac:chgData name="Asa Bejraputra" userId="da74fe7b86012132" providerId="LiveId" clId="{CBB8A89A-24FB-42A8-8652-6515A3097CF5}" dt="2025-07-13T23:55:48.094" v="62" actId="26606"/>
          <ac:picMkLst>
            <pc:docMk/>
            <pc:sldMk cId="2597171621" sldId="256"/>
            <ac:picMk id="4" creationId="{E8B4940F-D5EE-36A7-21A8-19941BC39930}"/>
          </ac:picMkLst>
        </pc:picChg>
      </pc:sldChg>
      <pc:sldChg chg="addSp delSp modSp new mod setBg">
        <pc:chgData name="Asa Bejraputra" userId="da74fe7b86012132" providerId="LiveId" clId="{CBB8A89A-24FB-42A8-8652-6515A3097CF5}" dt="2025-07-14T00:59:10.551" v="1025" actId="13926"/>
        <pc:sldMkLst>
          <pc:docMk/>
          <pc:sldMk cId="942917870" sldId="257"/>
        </pc:sldMkLst>
        <pc:spChg chg="mod">
          <ac:chgData name="Asa Bejraputra" userId="da74fe7b86012132" providerId="LiveId" clId="{CBB8A89A-24FB-42A8-8652-6515A3097CF5}" dt="2025-07-14T00:36:33.043" v="495" actId="26606"/>
          <ac:spMkLst>
            <pc:docMk/>
            <pc:sldMk cId="942917870" sldId="257"/>
            <ac:spMk id="2" creationId="{95E85F1C-40B7-2CC8-70D8-4503F8659F74}"/>
          </ac:spMkLst>
        </pc:spChg>
        <pc:spChg chg="mod">
          <ac:chgData name="Asa Bejraputra" userId="da74fe7b86012132" providerId="LiveId" clId="{CBB8A89A-24FB-42A8-8652-6515A3097CF5}" dt="2025-07-14T00:59:10.551" v="1025" actId="13926"/>
          <ac:spMkLst>
            <pc:docMk/>
            <pc:sldMk cId="942917870" sldId="257"/>
            <ac:spMk id="3" creationId="{0A735D2A-99D4-7095-6D37-598A16F4B54B}"/>
          </ac:spMkLst>
        </pc:spChg>
        <pc:spChg chg="add del">
          <ac:chgData name="Asa Bejraputra" userId="da74fe7b86012132" providerId="LiveId" clId="{CBB8A89A-24FB-42A8-8652-6515A3097CF5}" dt="2025-07-14T00:34:53.891" v="488" actId="26606"/>
          <ac:spMkLst>
            <pc:docMk/>
            <pc:sldMk cId="942917870" sldId="257"/>
            <ac:spMk id="8" creationId="{1653AE3C-AC4F-907C-B473-B9A30D21506F}"/>
          </ac:spMkLst>
        </pc:spChg>
        <pc:spChg chg="add del">
          <ac:chgData name="Asa Bejraputra" userId="da74fe7b86012132" providerId="LiveId" clId="{CBB8A89A-24FB-42A8-8652-6515A3097CF5}" dt="2025-07-14T00:34:53.891" v="488" actId="26606"/>
          <ac:spMkLst>
            <pc:docMk/>
            <pc:sldMk cId="942917870" sldId="257"/>
            <ac:spMk id="10" creationId="{DC81933E-93BD-38CE-3C98-D10B2844C58A}"/>
          </ac:spMkLst>
        </pc:spChg>
        <pc:spChg chg="add del">
          <ac:chgData name="Asa Bejraputra" userId="da74fe7b86012132" providerId="LiveId" clId="{CBB8A89A-24FB-42A8-8652-6515A3097CF5}" dt="2025-07-14T00:34:53.891" v="488" actId="26606"/>
          <ac:spMkLst>
            <pc:docMk/>
            <pc:sldMk cId="942917870" sldId="257"/>
            <ac:spMk id="12" creationId="{5B3B7A5C-39EE-77A0-28F9-DF51372312A7}"/>
          </ac:spMkLst>
        </pc:spChg>
        <pc:spChg chg="add del">
          <ac:chgData name="Asa Bejraputra" userId="da74fe7b86012132" providerId="LiveId" clId="{CBB8A89A-24FB-42A8-8652-6515A3097CF5}" dt="2025-07-14T00:36:11.989" v="493" actId="26606"/>
          <ac:spMkLst>
            <pc:docMk/>
            <pc:sldMk cId="942917870" sldId="257"/>
            <ac:spMk id="19" creationId="{9E10BDB4-64F2-477D-A03B-9F8352D5E02E}"/>
          </ac:spMkLst>
        </pc:spChg>
        <pc:spChg chg="add del">
          <ac:chgData name="Asa Bejraputra" userId="da74fe7b86012132" providerId="LiveId" clId="{CBB8A89A-24FB-42A8-8652-6515A3097CF5}" dt="2025-07-14T00:36:11.989" v="493" actId="26606"/>
          <ac:spMkLst>
            <pc:docMk/>
            <pc:sldMk cId="942917870" sldId="257"/>
            <ac:spMk id="21" creationId="{887F59F2-5FBC-40CD-AD35-376AECE49EA6}"/>
          </ac:spMkLst>
        </pc:spChg>
        <pc:spChg chg="add del">
          <ac:chgData name="Asa Bejraputra" userId="da74fe7b86012132" providerId="LiveId" clId="{CBB8A89A-24FB-42A8-8652-6515A3097CF5}" dt="2025-07-14T00:36:11.989" v="493" actId="26606"/>
          <ac:spMkLst>
            <pc:docMk/>
            <pc:sldMk cId="942917870" sldId="257"/>
            <ac:spMk id="23" creationId="{759AF1ED-B4DF-4FC4-0966-1A758E6CA912}"/>
          </ac:spMkLst>
        </pc:spChg>
        <pc:spChg chg="add del">
          <ac:chgData name="Asa Bejraputra" userId="da74fe7b86012132" providerId="LiveId" clId="{CBB8A89A-24FB-42A8-8652-6515A3097CF5}" dt="2025-07-14T00:36:11.983" v="492" actId="26606"/>
          <ac:spMkLst>
            <pc:docMk/>
            <pc:sldMk cId="942917870" sldId="257"/>
            <ac:spMk id="28" creationId="{9EE42DCE-4A4F-44C4-84E5-261B3BEEF1DA}"/>
          </ac:spMkLst>
        </pc:spChg>
        <pc:spChg chg="add del">
          <ac:chgData name="Asa Bejraputra" userId="da74fe7b86012132" providerId="LiveId" clId="{CBB8A89A-24FB-42A8-8652-6515A3097CF5}" dt="2025-07-14T00:36:11.983" v="492" actId="26606"/>
          <ac:spMkLst>
            <pc:docMk/>
            <pc:sldMk cId="942917870" sldId="257"/>
            <ac:spMk id="30" creationId="{887F59F2-5FBC-40CD-AD35-376AECE49EA6}"/>
          </ac:spMkLst>
        </pc:spChg>
        <pc:spChg chg="add del">
          <ac:chgData name="Asa Bejraputra" userId="da74fe7b86012132" providerId="LiveId" clId="{CBB8A89A-24FB-42A8-8652-6515A3097CF5}" dt="2025-07-14T00:36:33.043" v="495" actId="26606"/>
          <ac:spMkLst>
            <pc:docMk/>
            <pc:sldMk cId="942917870" sldId="257"/>
            <ac:spMk id="32" creationId="{4065D9BE-A58D-6E8A-D4A2-5056F3C5E9CA}"/>
          </ac:spMkLst>
        </pc:spChg>
        <pc:spChg chg="add del">
          <ac:chgData name="Asa Bejraputra" userId="da74fe7b86012132" providerId="LiveId" clId="{CBB8A89A-24FB-42A8-8652-6515A3097CF5}" dt="2025-07-14T00:36:33.043" v="495" actId="26606"/>
          <ac:spMkLst>
            <pc:docMk/>
            <pc:sldMk cId="942917870" sldId="257"/>
            <ac:spMk id="33" creationId="{A745E793-BC99-8991-71CD-53FFBB6A8F69}"/>
          </ac:spMkLst>
        </pc:spChg>
        <pc:spChg chg="add">
          <ac:chgData name="Asa Bejraputra" userId="da74fe7b86012132" providerId="LiveId" clId="{CBB8A89A-24FB-42A8-8652-6515A3097CF5}" dt="2025-07-14T00:36:33.043" v="495" actId="26606"/>
          <ac:spMkLst>
            <pc:docMk/>
            <pc:sldMk cId="942917870" sldId="257"/>
            <ac:spMk id="38" creationId="{1653AE3C-AC4F-907C-B473-B9A30D21506F}"/>
          </ac:spMkLst>
        </pc:spChg>
        <pc:spChg chg="add">
          <ac:chgData name="Asa Bejraputra" userId="da74fe7b86012132" providerId="LiveId" clId="{CBB8A89A-24FB-42A8-8652-6515A3097CF5}" dt="2025-07-14T00:36:33.043" v="495" actId="26606"/>
          <ac:spMkLst>
            <pc:docMk/>
            <pc:sldMk cId="942917870" sldId="257"/>
            <ac:spMk id="40" creationId="{DC81933E-93BD-38CE-3C98-D10B2844C58A}"/>
          </ac:spMkLst>
        </pc:spChg>
        <pc:spChg chg="add">
          <ac:chgData name="Asa Bejraputra" userId="da74fe7b86012132" providerId="LiveId" clId="{CBB8A89A-24FB-42A8-8652-6515A3097CF5}" dt="2025-07-14T00:36:33.043" v="495" actId="26606"/>
          <ac:spMkLst>
            <pc:docMk/>
            <pc:sldMk cId="942917870" sldId="257"/>
            <ac:spMk id="42" creationId="{AB1E35EA-FB9C-AE5F-4AB8-1B3D59CC954B}"/>
          </ac:spMkLst>
        </pc:spChg>
        <pc:picChg chg="add del mod ord">
          <ac:chgData name="Asa Bejraputra" userId="da74fe7b86012132" providerId="LiveId" clId="{CBB8A89A-24FB-42A8-8652-6515A3097CF5}" dt="2025-07-14T00:36:18.794" v="494" actId="478"/>
          <ac:picMkLst>
            <pc:docMk/>
            <pc:sldMk cId="942917870" sldId="257"/>
            <ac:picMk id="16" creationId="{8CF39982-BFCD-3804-9046-876A495919B8}"/>
          </ac:picMkLst>
        </pc:picChg>
      </pc:sldChg>
      <pc:sldChg chg="addSp delSp modSp new mod modTransition setBg setClrOvrMap">
        <pc:chgData name="Asa Bejraputra" userId="da74fe7b86012132" providerId="LiveId" clId="{CBB8A89A-24FB-42A8-8652-6515A3097CF5}" dt="2025-07-14T01:06:47.442" v="1231"/>
        <pc:sldMkLst>
          <pc:docMk/>
          <pc:sldMk cId="2759882938" sldId="258"/>
        </pc:sldMkLst>
        <pc:spChg chg="mod">
          <ac:chgData name="Asa Bejraputra" userId="da74fe7b86012132" providerId="LiveId" clId="{CBB8A89A-24FB-42A8-8652-6515A3097CF5}" dt="2025-07-14T00:37:32.124" v="510" actId="26606"/>
          <ac:spMkLst>
            <pc:docMk/>
            <pc:sldMk cId="2759882938" sldId="258"/>
            <ac:spMk id="2" creationId="{D95398EA-6CDE-58AD-AA04-CB7F3A5CFB5E}"/>
          </ac:spMkLst>
        </pc:spChg>
        <pc:spChg chg="add del mod">
          <ac:chgData name="Asa Bejraputra" userId="da74fe7b86012132" providerId="LiveId" clId="{CBB8A89A-24FB-42A8-8652-6515A3097CF5}" dt="2025-07-14T00:35:45.284" v="489" actId="26606"/>
          <ac:spMkLst>
            <pc:docMk/>
            <pc:sldMk cId="2759882938" sldId="258"/>
            <ac:spMk id="3" creationId="{35081D43-7833-0279-2E23-DBF191999051}"/>
          </ac:spMkLst>
        </pc:spChg>
        <pc:spChg chg="add mod">
          <ac:chgData name="Asa Bejraputra" userId="da74fe7b86012132" providerId="LiveId" clId="{CBB8A89A-24FB-42A8-8652-6515A3097CF5}" dt="2025-07-14T01:05:44.720" v="1229" actId="14100"/>
          <ac:spMkLst>
            <pc:docMk/>
            <pc:sldMk cId="2759882938" sldId="258"/>
            <ac:spMk id="4" creationId="{01BE1AB8-8342-CCB2-385A-97EEF1F6BF15}"/>
          </ac:spMkLst>
        </pc:spChg>
        <pc:spChg chg="add del">
          <ac:chgData name="Asa Bejraputra" userId="da74fe7b86012132" providerId="LiveId" clId="{CBB8A89A-24FB-42A8-8652-6515A3097CF5}" dt="2025-07-14T00:36:42.753" v="496" actId="26606"/>
          <ac:spMkLst>
            <pc:docMk/>
            <pc:sldMk cId="2759882938" sldId="258"/>
            <ac:spMk id="8" creationId="{817D949E-564D-4503-A64E-D22FA3232C29}"/>
          </ac:spMkLst>
        </pc:spChg>
        <pc:spChg chg="add del">
          <ac:chgData name="Asa Bejraputra" userId="da74fe7b86012132" providerId="LiveId" clId="{CBB8A89A-24FB-42A8-8652-6515A3097CF5}" dt="2025-07-14T00:33:24.423" v="479" actId="26606"/>
          <ac:spMkLst>
            <pc:docMk/>
            <pc:sldMk cId="2759882938" sldId="258"/>
            <ac:spMk id="9" creationId="{774A975B-A886-5202-0489-6965514A0D14}"/>
          </ac:spMkLst>
        </pc:spChg>
        <pc:spChg chg="add del">
          <ac:chgData name="Asa Bejraputra" userId="da74fe7b86012132" providerId="LiveId" clId="{CBB8A89A-24FB-42A8-8652-6515A3097CF5}" dt="2025-07-14T00:36:42.753" v="496" actId="26606"/>
          <ac:spMkLst>
            <pc:docMk/>
            <pc:sldMk cId="2759882938" sldId="258"/>
            <ac:spMk id="10" creationId="{92BE0106-0C20-465B-A1BE-0BAC2737B1AD}"/>
          </ac:spMkLst>
        </pc:spChg>
        <pc:spChg chg="add del">
          <ac:chgData name="Asa Bejraputra" userId="da74fe7b86012132" providerId="LiveId" clId="{CBB8A89A-24FB-42A8-8652-6515A3097CF5}" dt="2025-07-14T00:33:24.423" v="479" actId="26606"/>
          <ac:spMkLst>
            <pc:docMk/>
            <pc:sldMk cId="2759882938" sldId="258"/>
            <ac:spMk id="11" creationId="{EA67E988-5919-57BB-C7DE-D3EAD38A3045}"/>
          </ac:spMkLst>
        </pc:spChg>
        <pc:spChg chg="add del">
          <ac:chgData name="Asa Bejraputra" userId="da74fe7b86012132" providerId="LiveId" clId="{CBB8A89A-24FB-42A8-8652-6515A3097CF5}" dt="2025-07-14T00:36:42.753" v="496" actId="26606"/>
          <ac:spMkLst>
            <pc:docMk/>
            <pc:sldMk cId="2759882938" sldId="258"/>
            <ac:spMk id="12" creationId="{851808AB-2943-464C-A710-F2A18D869334}"/>
          </ac:spMkLst>
        </pc:spChg>
        <pc:spChg chg="add del">
          <ac:chgData name="Asa Bejraputra" userId="da74fe7b86012132" providerId="LiveId" clId="{CBB8A89A-24FB-42A8-8652-6515A3097CF5}" dt="2025-07-14T00:33:24.423" v="479" actId="26606"/>
          <ac:spMkLst>
            <pc:docMk/>
            <pc:sldMk cId="2759882938" sldId="258"/>
            <ac:spMk id="13" creationId="{80B98925-0550-1AFB-C1DC-02792400FB71}"/>
          </ac:spMkLst>
        </pc:spChg>
        <pc:spChg chg="add del">
          <ac:chgData name="Asa Bejraputra" userId="da74fe7b86012132" providerId="LiveId" clId="{CBB8A89A-24FB-42A8-8652-6515A3097CF5}" dt="2025-07-14T00:36:55.743" v="505" actId="26606"/>
          <ac:spMkLst>
            <pc:docMk/>
            <pc:sldMk cId="2759882938" sldId="258"/>
            <ac:spMk id="14" creationId="{4E17AA97-89A7-45C1-B813-BFF6C23D79E1}"/>
          </ac:spMkLst>
        </pc:spChg>
        <pc:spChg chg="add del">
          <ac:chgData name="Asa Bejraputra" userId="da74fe7b86012132" providerId="LiveId" clId="{CBB8A89A-24FB-42A8-8652-6515A3097CF5}" dt="2025-07-14T00:33:24.423" v="479" actId="26606"/>
          <ac:spMkLst>
            <pc:docMk/>
            <pc:sldMk cId="2759882938" sldId="258"/>
            <ac:spMk id="15" creationId="{0DBFCB27-760B-5FF3-72F5-581461CE16FD}"/>
          </ac:spMkLst>
        </pc:spChg>
        <pc:spChg chg="add del">
          <ac:chgData name="Asa Bejraputra" userId="da74fe7b86012132" providerId="LiveId" clId="{CBB8A89A-24FB-42A8-8652-6515A3097CF5}" dt="2025-07-14T00:36:55.743" v="505" actId="26606"/>
          <ac:spMkLst>
            <pc:docMk/>
            <pc:sldMk cId="2759882938" sldId="258"/>
            <ac:spMk id="16" creationId="{33AC4FE1-D370-43A6-96C5-076716BB1E76}"/>
          </ac:spMkLst>
        </pc:spChg>
        <pc:spChg chg="add del">
          <ac:chgData name="Asa Bejraputra" userId="da74fe7b86012132" providerId="LiveId" clId="{CBB8A89A-24FB-42A8-8652-6515A3097CF5}" dt="2025-07-14T00:33:35.719" v="481" actId="26606"/>
          <ac:spMkLst>
            <pc:docMk/>
            <pc:sldMk cId="2759882938" sldId="258"/>
            <ac:spMk id="17" creationId="{B2C335F7-F61C-4EB4-80F2-4B1438FE66BB}"/>
          </ac:spMkLst>
        </pc:spChg>
        <pc:spChg chg="add del">
          <ac:chgData name="Asa Bejraputra" userId="da74fe7b86012132" providerId="LiveId" clId="{CBB8A89A-24FB-42A8-8652-6515A3097CF5}" dt="2025-07-14T00:33:35.719" v="481" actId="26606"/>
          <ac:spMkLst>
            <pc:docMk/>
            <pc:sldMk cId="2759882938" sldId="258"/>
            <ac:spMk id="18" creationId="{774A975B-A886-5202-0489-6965514A0D14}"/>
          </ac:spMkLst>
        </pc:spChg>
        <pc:spChg chg="add del">
          <ac:chgData name="Asa Bejraputra" userId="da74fe7b86012132" providerId="LiveId" clId="{CBB8A89A-24FB-42A8-8652-6515A3097CF5}" dt="2025-07-14T00:33:35.719" v="481" actId="26606"/>
          <ac:spMkLst>
            <pc:docMk/>
            <pc:sldMk cId="2759882938" sldId="258"/>
            <ac:spMk id="19" creationId="{EA67E988-5919-57BB-C7DE-D3EAD38A3045}"/>
          </ac:spMkLst>
        </pc:spChg>
        <pc:spChg chg="add del">
          <ac:chgData name="Asa Bejraputra" userId="da74fe7b86012132" providerId="LiveId" clId="{CBB8A89A-24FB-42A8-8652-6515A3097CF5}" dt="2025-07-14T00:33:35.719" v="481" actId="26606"/>
          <ac:spMkLst>
            <pc:docMk/>
            <pc:sldMk cId="2759882938" sldId="258"/>
            <ac:spMk id="20" creationId="{E20BB609-EF92-42DB-836C-0699A590B5CF}"/>
          </ac:spMkLst>
        </pc:spChg>
        <pc:spChg chg="add del">
          <ac:chgData name="Asa Bejraputra" userId="da74fe7b86012132" providerId="LiveId" clId="{CBB8A89A-24FB-42A8-8652-6515A3097CF5}" dt="2025-07-14T00:33:35.719" v="481" actId="26606"/>
          <ac:spMkLst>
            <pc:docMk/>
            <pc:sldMk cId="2759882938" sldId="258"/>
            <ac:spMk id="22" creationId="{637992A9-1E8C-4E57-B4F4-EE2D38E504A2}"/>
          </ac:spMkLst>
        </pc:spChg>
        <pc:spChg chg="add del">
          <ac:chgData name="Asa Bejraputra" userId="da74fe7b86012132" providerId="LiveId" clId="{CBB8A89A-24FB-42A8-8652-6515A3097CF5}" dt="2025-07-14T00:36:55.743" v="505" actId="26606"/>
          <ac:spMkLst>
            <pc:docMk/>
            <pc:sldMk cId="2759882938" sldId="258"/>
            <ac:spMk id="23" creationId="{4A3D569D-D3A6-49CA-A483-291E95DACA14}"/>
          </ac:spMkLst>
        </pc:spChg>
        <pc:spChg chg="add del">
          <ac:chgData name="Asa Bejraputra" userId="da74fe7b86012132" providerId="LiveId" clId="{CBB8A89A-24FB-42A8-8652-6515A3097CF5}" dt="2025-07-14T00:36:48.646" v="498" actId="26606"/>
          <ac:spMkLst>
            <pc:docMk/>
            <pc:sldMk cId="2759882938" sldId="258"/>
            <ac:spMk id="28" creationId="{4E17AA97-89A7-45C1-B813-BFF6C23D79E1}"/>
          </ac:spMkLst>
        </pc:spChg>
        <pc:spChg chg="add del">
          <ac:chgData name="Asa Bejraputra" userId="da74fe7b86012132" providerId="LiveId" clId="{CBB8A89A-24FB-42A8-8652-6515A3097CF5}" dt="2025-07-14T00:36:48.646" v="498" actId="26606"/>
          <ac:spMkLst>
            <pc:docMk/>
            <pc:sldMk cId="2759882938" sldId="258"/>
            <ac:spMk id="30" creationId="{A91E908F-EF1E-2FDB-BE4D-3F4C56B2F6B8}"/>
          </ac:spMkLst>
        </pc:spChg>
        <pc:spChg chg="add del">
          <ac:chgData name="Asa Bejraputra" userId="da74fe7b86012132" providerId="LiveId" clId="{CBB8A89A-24FB-42A8-8652-6515A3097CF5}" dt="2025-07-14T00:36:48.646" v="498" actId="26606"/>
          <ac:spMkLst>
            <pc:docMk/>
            <pc:sldMk cId="2759882938" sldId="258"/>
            <ac:spMk id="32" creationId="{F7A2980E-8F82-6B7D-A838-277407403589}"/>
          </ac:spMkLst>
        </pc:spChg>
        <pc:spChg chg="add del">
          <ac:chgData name="Asa Bejraputra" userId="da74fe7b86012132" providerId="LiveId" clId="{CBB8A89A-24FB-42A8-8652-6515A3097CF5}" dt="2025-07-14T00:36:49.743" v="500" actId="26606"/>
          <ac:spMkLst>
            <pc:docMk/>
            <pc:sldMk cId="2759882938" sldId="258"/>
            <ac:spMk id="34" creationId="{F420BC5C-C418-4843-B04B-6918968D0982}"/>
          </ac:spMkLst>
        </pc:spChg>
        <pc:spChg chg="add del">
          <ac:chgData name="Asa Bejraputra" userId="da74fe7b86012132" providerId="LiveId" clId="{CBB8A89A-24FB-42A8-8652-6515A3097CF5}" dt="2025-07-14T00:36:49.743" v="500" actId="26606"/>
          <ac:spMkLst>
            <pc:docMk/>
            <pc:sldMk cId="2759882938" sldId="258"/>
            <ac:spMk id="35" creationId="{04E511C3-750B-AA87-AE51-0FA2069EA0B9}"/>
          </ac:spMkLst>
        </pc:spChg>
        <pc:spChg chg="add del">
          <ac:chgData name="Asa Bejraputra" userId="da74fe7b86012132" providerId="LiveId" clId="{CBB8A89A-24FB-42A8-8652-6515A3097CF5}" dt="2025-07-14T00:36:51.399" v="502" actId="26606"/>
          <ac:spMkLst>
            <pc:docMk/>
            <pc:sldMk cId="2759882938" sldId="258"/>
            <ac:spMk id="37" creationId="{4E17AA97-89A7-45C1-B813-BFF6C23D79E1}"/>
          </ac:spMkLst>
        </pc:spChg>
        <pc:spChg chg="add del">
          <ac:chgData name="Asa Bejraputra" userId="da74fe7b86012132" providerId="LiveId" clId="{CBB8A89A-24FB-42A8-8652-6515A3097CF5}" dt="2025-07-14T00:36:51.399" v="502" actId="26606"/>
          <ac:spMkLst>
            <pc:docMk/>
            <pc:sldMk cId="2759882938" sldId="258"/>
            <ac:spMk id="38" creationId="{A91E908F-EF1E-2FDB-BE4D-3F4C56B2F6B8}"/>
          </ac:spMkLst>
        </pc:spChg>
        <pc:spChg chg="add del">
          <ac:chgData name="Asa Bejraputra" userId="da74fe7b86012132" providerId="LiveId" clId="{CBB8A89A-24FB-42A8-8652-6515A3097CF5}" dt="2025-07-14T00:36:51.399" v="502" actId="26606"/>
          <ac:spMkLst>
            <pc:docMk/>
            <pc:sldMk cId="2759882938" sldId="258"/>
            <ac:spMk id="39" creationId="{F7A2980E-8F82-6B7D-A838-277407403589}"/>
          </ac:spMkLst>
        </pc:spChg>
        <pc:spChg chg="add del">
          <ac:chgData name="Asa Bejraputra" userId="da74fe7b86012132" providerId="LiveId" clId="{CBB8A89A-24FB-42A8-8652-6515A3097CF5}" dt="2025-07-14T00:36:55.678" v="504" actId="26606"/>
          <ac:spMkLst>
            <pc:docMk/>
            <pc:sldMk cId="2759882938" sldId="258"/>
            <ac:spMk id="41" creationId="{04213918-F1EB-4BCE-BE23-F5E9851EE05C}"/>
          </ac:spMkLst>
        </pc:spChg>
        <pc:spChg chg="add del">
          <ac:chgData name="Asa Bejraputra" userId="da74fe7b86012132" providerId="LiveId" clId="{CBB8A89A-24FB-42A8-8652-6515A3097CF5}" dt="2025-07-14T00:36:55.678" v="504" actId="26606"/>
          <ac:spMkLst>
            <pc:docMk/>
            <pc:sldMk cId="2759882938" sldId="258"/>
            <ac:spMk id="42" creationId="{2062E862-C7F7-4CA1-B929-D0B75F5E9FB9}"/>
          </ac:spMkLst>
        </pc:spChg>
        <pc:spChg chg="add del">
          <ac:chgData name="Asa Bejraputra" userId="da74fe7b86012132" providerId="LiveId" clId="{CBB8A89A-24FB-42A8-8652-6515A3097CF5}" dt="2025-07-14T00:37:32.124" v="510" actId="26606"/>
          <ac:spMkLst>
            <pc:docMk/>
            <pc:sldMk cId="2759882938" sldId="258"/>
            <ac:spMk id="44" creationId="{4E17AA97-89A7-45C1-B813-BFF6C23D79E1}"/>
          </ac:spMkLst>
        </pc:spChg>
        <pc:spChg chg="add del">
          <ac:chgData name="Asa Bejraputra" userId="da74fe7b86012132" providerId="LiveId" clId="{CBB8A89A-24FB-42A8-8652-6515A3097CF5}" dt="2025-07-14T00:37:32.124" v="510" actId="26606"/>
          <ac:spMkLst>
            <pc:docMk/>
            <pc:sldMk cId="2759882938" sldId="258"/>
            <ac:spMk id="45" creationId="{A91E908F-EF1E-2FDB-BE4D-3F4C56B2F6B8}"/>
          </ac:spMkLst>
        </pc:spChg>
        <pc:spChg chg="add del">
          <ac:chgData name="Asa Bejraputra" userId="da74fe7b86012132" providerId="LiveId" clId="{CBB8A89A-24FB-42A8-8652-6515A3097CF5}" dt="2025-07-14T00:37:32.124" v="510" actId="26606"/>
          <ac:spMkLst>
            <pc:docMk/>
            <pc:sldMk cId="2759882938" sldId="258"/>
            <ac:spMk id="46" creationId="{F7A2980E-8F82-6B7D-A838-277407403589}"/>
          </ac:spMkLst>
        </pc:spChg>
        <pc:spChg chg="add">
          <ac:chgData name="Asa Bejraputra" userId="da74fe7b86012132" providerId="LiveId" clId="{CBB8A89A-24FB-42A8-8652-6515A3097CF5}" dt="2025-07-14T00:37:32.124" v="510" actId="26606"/>
          <ac:spMkLst>
            <pc:docMk/>
            <pc:sldMk cId="2759882938" sldId="258"/>
            <ac:spMk id="48" creationId="{774A975B-A886-5202-0489-6965514A0D14}"/>
          </ac:spMkLst>
        </pc:spChg>
        <pc:spChg chg="add">
          <ac:chgData name="Asa Bejraputra" userId="da74fe7b86012132" providerId="LiveId" clId="{CBB8A89A-24FB-42A8-8652-6515A3097CF5}" dt="2025-07-14T00:37:32.124" v="510" actId="26606"/>
          <ac:spMkLst>
            <pc:docMk/>
            <pc:sldMk cId="2759882938" sldId="258"/>
            <ac:spMk id="49" creationId="{EA67E988-5919-57BB-C7DE-D3EAD38A3045}"/>
          </ac:spMkLst>
        </pc:spChg>
        <pc:spChg chg="add">
          <ac:chgData name="Asa Bejraputra" userId="da74fe7b86012132" providerId="LiveId" clId="{CBB8A89A-24FB-42A8-8652-6515A3097CF5}" dt="2025-07-14T00:37:32.124" v="510" actId="26606"/>
          <ac:spMkLst>
            <pc:docMk/>
            <pc:sldMk cId="2759882938" sldId="258"/>
            <ac:spMk id="50" creationId="{FF9FFCE1-E057-415B-A971-88EC7E22AF15}"/>
          </ac:spMkLst>
        </pc:spChg>
        <pc:spChg chg="add del">
          <ac:chgData name="Asa Bejraputra" userId="da74fe7b86012132" providerId="LiveId" clId="{CBB8A89A-24FB-42A8-8652-6515A3097CF5}" dt="2025-07-14T00:37:28.701" v="509" actId="26606"/>
          <ac:spMkLst>
            <pc:docMk/>
            <pc:sldMk cId="2759882938" sldId="258"/>
            <ac:spMk id="51" creationId="{4E17AA97-89A7-45C1-B813-BFF6C23D79E1}"/>
          </ac:spMkLst>
        </pc:spChg>
        <pc:spChg chg="add del">
          <ac:chgData name="Asa Bejraputra" userId="da74fe7b86012132" providerId="LiveId" clId="{CBB8A89A-24FB-42A8-8652-6515A3097CF5}" dt="2025-07-14T00:37:28.701" v="509" actId="26606"/>
          <ac:spMkLst>
            <pc:docMk/>
            <pc:sldMk cId="2759882938" sldId="258"/>
            <ac:spMk id="53" creationId="{A91E908F-EF1E-2FDB-BE4D-3F4C56B2F6B8}"/>
          </ac:spMkLst>
        </pc:spChg>
        <pc:spChg chg="add del">
          <ac:chgData name="Asa Bejraputra" userId="da74fe7b86012132" providerId="LiveId" clId="{CBB8A89A-24FB-42A8-8652-6515A3097CF5}" dt="2025-07-14T00:37:28.701" v="509" actId="26606"/>
          <ac:spMkLst>
            <pc:docMk/>
            <pc:sldMk cId="2759882938" sldId="258"/>
            <ac:spMk id="55" creationId="{F7A2980E-8F82-6B7D-A838-277407403589}"/>
          </ac:spMkLst>
        </pc:spChg>
        <pc:spChg chg="add">
          <ac:chgData name="Asa Bejraputra" userId="da74fe7b86012132" providerId="LiveId" clId="{CBB8A89A-24FB-42A8-8652-6515A3097CF5}" dt="2025-07-14T00:37:32.124" v="510" actId="26606"/>
          <ac:spMkLst>
            <pc:docMk/>
            <pc:sldMk cId="2759882938" sldId="258"/>
            <ac:spMk id="57" creationId="{B2C335F7-F61C-4EB4-80F2-4B1438FE66BB}"/>
          </ac:spMkLst>
        </pc:spChg>
        <pc:spChg chg="add">
          <ac:chgData name="Asa Bejraputra" userId="da74fe7b86012132" providerId="LiveId" clId="{CBB8A89A-24FB-42A8-8652-6515A3097CF5}" dt="2025-07-14T00:37:32.124" v="510" actId="26606"/>
          <ac:spMkLst>
            <pc:docMk/>
            <pc:sldMk cId="2759882938" sldId="258"/>
            <ac:spMk id="59" creationId="{D58401B5-5F1B-4D21-9AC3-AAEC8D366502}"/>
          </ac:spMkLst>
        </pc:spChg>
        <pc:graphicFrameChg chg="add mod modGraphic">
          <ac:chgData name="Asa Bejraputra" userId="da74fe7b86012132" providerId="LiveId" clId="{CBB8A89A-24FB-42A8-8652-6515A3097CF5}" dt="2025-07-14T00:50:14.647" v="556" actId="20577"/>
          <ac:graphicFrameMkLst>
            <pc:docMk/>
            <pc:sldMk cId="2759882938" sldId="258"/>
            <ac:graphicFrameMk id="6" creationId="{17986C19-DF00-72E5-C68C-54A6D8E8D11D}"/>
          </ac:graphicFrameMkLst>
        </pc:graphicFrameChg>
        <pc:picChg chg="add del">
          <ac:chgData name="Asa Bejraputra" userId="da74fe7b86012132" providerId="LiveId" clId="{CBB8A89A-24FB-42A8-8652-6515A3097CF5}" dt="2025-07-14T00:33:24.423" v="479" actId="26606"/>
          <ac:picMkLst>
            <pc:docMk/>
            <pc:sldMk cId="2759882938" sldId="258"/>
            <ac:picMk id="5" creationId="{3FE4AFE7-44F9-8577-11C0-99CEABF8CA6C}"/>
          </ac:picMkLst>
        </pc:picChg>
        <pc:picChg chg="add del">
          <ac:chgData name="Asa Bejraputra" userId="da74fe7b86012132" providerId="LiveId" clId="{CBB8A89A-24FB-42A8-8652-6515A3097CF5}" dt="2025-07-14T00:33:35.719" v="481" actId="26606"/>
          <ac:picMkLst>
            <pc:docMk/>
            <pc:sldMk cId="2759882938" sldId="258"/>
            <ac:picMk id="21" creationId="{94DB2667-A5AE-F6B0-8AEA-2878A6E92DC0}"/>
          </ac:picMkLst>
        </pc:picChg>
      </pc:sldChg>
      <pc:sldChg chg="addSp delSp modSp new mod setBg">
        <pc:chgData name="Asa Bejraputra" userId="da74fe7b86012132" providerId="LiveId" clId="{CBB8A89A-24FB-42A8-8652-6515A3097CF5}" dt="2025-07-14T01:07:17.485" v="1236" actId="114"/>
        <pc:sldMkLst>
          <pc:docMk/>
          <pc:sldMk cId="2674618789" sldId="259"/>
        </pc:sldMkLst>
        <pc:spChg chg="mod">
          <ac:chgData name="Asa Bejraputra" userId="da74fe7b86012132" providerId="LiveId" clId="{CBB8A89A-24FB-42A8-8652-6515A3097CF5}" dt="2025-07-14T00:45:32.806" v="553" actId="26606"/>
          <ac:spMkLst>
            <pc:docMk/>
            <pc:sldMk cId="2674618789" sldId="259"/>
            <ac:spMk id="2" creationId="{563C26F5-B7B6-9667-3AB6-5B2DA3C3A71A}"/>
          </ac:spMkLst>
        </pc:spChg>
        <pc:spChg chg="add del mod ord">
          <ac:chgData name="Asa Bejraputra" userId="da74fe7b86012132" providerId="LiveId" clId="{CBB8A89A-24FB-42A8-8652-6515A3097CF5}" dt="2025-07-14T00:54:19.329" v="592" actId="20577"/>
          <ac:spMkLst>
            <pc:docMk/>
            <pc:sldMk cId="2674618789" sldId="259"/>
            <ac:spMk id="3" creationId="{B85153FD-AE07-B7D4-DC9D-D110851158CA}"/>
          </ac:spMkLst>
        </pc:spChg>
        <pc:spChg chg="add mod">
          <ac:chgData name="Asa Bejraputra" userId="da74fe7b86012132" providerId="LiveId" clId="{CBB8A89A-24FB-42A8-8652-6515A3097CF5}" dt="2025-07-14T01:07:17.485" v="1236" actId="114"/>
          <ac:spMkLst>
            <pc:docMk/>
            <pc:sldMk cId="2674618789" sldId="259"/>
            <ac:spMk id="8" creationId="{1EB6370F-7BA4-04EF-4F41-2ADE68528591}"/>
          </ac:spMkLst>
        </pc:spChg>
        <pc:spChg chg="add del">
          <ac:chgData name="Asa Bejraputra" userId="da74fe7b86012132" providerId="LiveId" clId="{CBB8A89A-24FB-42A8-8652-6515A3097CF5}" dt="2025-07-14T00:45:32.806" v="553" actId="26606"/>
          <ac:spMkLst>
            <pc:docMk/>
            <pc:sldMk cId="2674618789" sldId="259"/>
            <ac:spMk id="12" creationId="{175EAFFD-4A47-DD53-4F76-BD457E18BF1F}"/>
          </ac:spMkLst>
        </pc:spChg>
        <pc:spChg chg="add del">
          <ac:chgData name="Asa Bejraputra" userId="da74fe7b86012132" providerId="LiveId" clId="{CBB8A89A-24FB-42A8-8652-6515A3097CF5}" dt="2025-07-14T00:45:32.806" v="553" actId="26606"/>
          <ac:spMkLst>
            <pc:docMk/>
            <pc:sldMk cId="2674618789" sldId="259"/>
            <ac:spMk id="14" creationId="{7CC1FECC-9CA4-341C-7E20-4728C5147389}"/>
          </ac:spMkLst>
        </pc:spChg>
        <pc:spChg chg="add del">
          <ac:chgData name="Asa Bejraputra" userId="da74fe7b86012132" providerId="LiveId" clId="{CBB8A89A-24FB-42A8-8652-6515A3097CF5}" dt="2025-07-14T00:45:31.759" v="550" actId="26606"/>
          <ac:spMkLst>
            <pc:docMk/>
            <pc:sldMk cId="2674618789" sldId="259"/>
            <ac:spMk id="19" creationId="{4C32CD27-7027-AB2B-38F1-71C08EB84030}"/>
          </ac:spMkLst>
        </pc:spChg>
        <pc:spChg chg="add del">
          <ac:chgData name="Asa Bejraputra" userId="da74fe7b86012132" providerId="LiveId" clId="{CBB8A89A-24FB-42A8-8652-6515A3097CF5}" dt="2025-07-14T00:45:31.759" v="550" actId="26606"/>
          <ac:spMkLst>
            <pc:docMk/>
            <pc:sldMk cId="2674618789" sldId="259"/>
            <ac:spMk id="21" creationId="{C6DD38CD-CFFE-4ABA-3DC8-01ED90559EBE}"/>
          </ac:spMkLst>
        </pc:spChg>
        <pc:graphicFrameChg chg="add del modGraphic">
          <ac:chgData name="Asa Bejraputra" userId="da74fe7b86012132" providerId="LiveId" clId="{CBB8A89A-24FB-42A8-8652-6515A3097CF5}" dt="2025-07-14T01:02:11.382" v="1083" actId="478"/>
          <ac:graphicFrameMkLst>
            <pc:docMk/>
            <pc:sldMk cId="2674618789" sldId="259"/>
            <ac:graphicFrameMk id="10" creationId="{2C38866A-11B8-D5AF-0363-A59B5899A43E}"/>
          </ac:graphicFrameMkLst>
        </pc:graphicFrameChg>
        <pc:picChg chg="add del mod ord">
          <ac:chgData name="Asa Bejraputra" userId="da74fe7b86012132" providerId="LiveId" clId="{CBB8A89A-24FB-42A8-8652-6515A3097CF5}" dt="2025-07-14T00:41:23.573" v="524" actId="22"/>
          <ac:picMkLst>
            <pc:docMk/>
            <pc:sldMk cId="2674618789" sldId="259"/>
            <ac:picMk id="5" creationId="{9C596F42-5078-DF0D-57C7-D20FEAB1E2BD}"/>
          </ac:picMkLst>
        </pc:picChg>
        <pc:picChg chg="add mod">
          <ac:chgData name="Asa Bejraputra" userId="da74fe7b86012132" providerId="LiveId" clId="{CBB8A89A-24FB-42A8-8652-6515A3097CF5}" dt="2025-07-14T00:45:32.806" v="553" actId="26606"/>
          <ac:picMkLst>
            <pc:docMk/>
            <pc:sldMk cId="2674618789" sldId="259"/>
            <ac:picMk id="7" creationId="{D5FED5C6-91E8-2D8C-9FDA-B168E9F01186}"/>
          </ac:picMkLst>
        </pc:picChg>
      </pc:sldChg>
      <pc:sldChg chg="addSp modSp new mod">
        <pc:chgData name="Asa Bejraputra" userId="da74fe7b86012132" providerId="LiveId" clId="{CBB8A89A-24FB-42A8-8652-6515A3097CF5}" dt="2025-07-14T01:07:21.619" v="1237" actId="114"/>
        <pc:sldMkLst>
          <pc:docMk/>
          <pc:sldMk cId="319430228" sldId="260"/>
        </pc:sldMkLst>
        <pc:spChg chg="mod">
          <ac:chgData name="Asa Bejraputra" userId="da74fe7b86012132" providerId="LiveId" clId="{CBB8A89A-24FB-42A8-8652-6515A3097CF5}" dt="2025-07-14T00:50:25.328" v="558" actId="20577"/>
          <ac:spMkLst>
            <pc:docMk/>
            <pc:sldMk cId="319430228" sldId="260"/>
            <ac:spMk id="2" creationId="{2BA5DA48-0B8C-C8A3-413F-CB85A321869D}"/>
          </ac:spMkLst>
        </pc:spChg>
        <pc:spChg chg="mod">
          <ac:chgData name="Asa Bejraputra" userId="da74fe7b86012132" providerId="LiveId" clId="{CBB8A89A-24FB-42A8-8652-6515A3097CF5}" dt="2025-07-14T00:52:23.540" v="582" actId="1076"/>
          <ac:spMkLst>
            <pc:docMk/>
            <pc:sldMk cId="319430228" sldId="260"/>
            <ac:spMk id="3" creationId="{A1EFBDAC-6DEF-1774-D653-2F9F01E4BCBA}"/>
          </ac:spMkLst>
        </pc:spChg>
        <pc:spChg chg="add mod">
          <ac:chgData name="Asa Bejraputra" userId="da74fe7b86012132" providerId="LiveId" clId="{CBB8A89A-24FB-42A8-8652-6515A3097CF5}" dt="2025-07-14T01:07:21.619" v="1237" actId="114"/>
          <ac:spMkLst>
            <pc:docMk/>
            <pc:sldMk cId="319430228" sldId="260"/>
            <ac:spMk id="6" creationId="{4CF706C4-29B9-BEA2-B331-4EA325616DA6}"/>
          </ac:spMkLst>
        </pc:spChg>
        <pc:picChg chg="add mod">
          <ac:chgData name="Asa Bejraputra" userId="da74fe7b86012132" providerId="LiveId" clId="{CBB8A89A-24FB-42A8-8652-6515A3097CF5}" dt="2025-07-14T00:52:18.244" v="580" actId="14100"/>
          <ac:picMkLst>
            <pc:docMk/>
            <pc:sldMk cId="319430228" sldId="260"/>
            <ac:picMk id="5" creationId="{382D3D45-A0A3-B988-2667-9599B9D7651A}"/>
          </ac:picMkLst>
        </pc:picChg>
      </pc:sldChg>
      <pc:sldChg chg="addSp modSp new mod">
        <pc:chgData name="Asa Bejraputra" userId="da74fe7b86012132" providerId="LiveId" clId="{CBB8A89A-24FB-42A8-8652-6515A3097CF5}" dt="2025-07-14T01:07:26.079" v="1238" actId="114"/>
        <pc:sldMkLst>
          <pc:docMk/>
          <pc:sldMk cId="1062491000" sldId="261"/>
        </pc:sldMkLst>
        <pc:spChg chg="mod">
          <ac:chgData name="Asa Bejraputra" userId="da74fe7b86012132" providerId="LiveId" clId="{CBB8A89A-24FB-42A8-8652-6515A3097CF5}" dt="2025-07-14T00:53:19.396" v="586" actId="20577"/>
          <ac:spMkLst>
            <pc:docMk/>
            <pc:sldMk cId="1062491000" sldId="261"/>
            <ac:spMk id="2" creationId="{3A0A1EFD-D5F3-876E-F3B8-C62F18C5F7AC}"/>
          </ac:spMkLst>
        </pc:spChg>
        <pc:spChg chg="mod">
          <ac:chgData name="Asa Bejraputra" userId="da74fe7b86012132" providerId="LiveId" clId="{CBB8A89A-24FB-42A8-8652-6515A3097CF5}" dt="2025-07-14T00:57:02.100" v="997" actId="1076"/>
          <ac:spMkLst>
            <pc:docMk/>
            <pc:sldMk cId="1062491000" sldId="261"/>
            <ac:spMk id="3" creationId="{5124B6AE-8214-B7DA-F560-F741F93ECD97}"/>
          </ac:spMkLst>
        </pc:spChg>
        <pc:spChg chg="add mod">
          <ac:chgData name="Asa Bejraputra" userId="da74fe7b86012132" providerId="LiveId" clId="{CBB8A89A-24FB-42A8-8652-6515A3097CF5}" dt="2025-07-14T01:07:26.079" v="1238" actId="114"/>
          <ac:spMkLst>
            <pc:docMk/>
            <pc:sldMk cId="1062491000" sldId="261"/>
            <ac:spMk id="6" creationId="{E5CAC3F6-56A8-A8DF-0459-70119C96FC2E}"/>
          </ac:spMkLst>
        </pc:spChg>
        <pc:picChg chg="add mod">
          <ac:chgData name="Asa Bejraputra" userId="da74fe7b86012132" providerId="LiveId" clId="{CBB8A89A-24FB-42A8-8652-6515A3097CF5}" dt="2025-07-14T01:02:38.129" v="1087" actId="14100"/>
          <ac:picMkLst>
            <pc:docMk/>
            <pc:sldMk cId="1062491000" sldId="261"/>
            <ac:picMk id="5" creationId="{34716E39-4141-6223-0BF4-75F9F859CE20}"/>
          </ac:picMkLst>
        </pc:picChg>
      </pc:sldChg>
      <pc:sldChg chg="addSp modSp new mod">
        <pc:chgData name="Asa Bejraputra" userId="da74fe7b86012132" providerId="LiveId" clId="{CBB8A89A-24FB-42A8-8652-6515A3097CF5}" dt="2025-07-14T01:07:30.067" v="1239" actId="114"/>
        <pc:sldMkLst>
          <pc:docMk/>
          <pc:sldMk cId="4178745078" sldId="262"/>
        </pc:sldMkLst>
        <pc:spChg chg="mod">
          <ac:chgData name="Asa Bejraputra" userId="da74fe7b86012132" providerId="LiveId" clId="{CBB8A89A-24FB-42A8-8652-6515A3097CF5}" dt="2025-07-14T00:57:15.808" v="1002" actId="27636"/>
          <ac:spMkLst>
            <pc:docMk/>
            <pc:sldMk cId="4178745078" sldId="262"/>
            <ac:spMk id="2" creationId="{D91D46A2-84CE-5A6D-8404-25B460F1E6AB}"/>
          </ac:spMkLst>
        </pc:spChg>
        <pc:spChg chg="mod">
          <ac:chgData name="Asa Bejraputra" userId="da74fe7b86012132" providerId="LiveId" clId="{CBB8A89A-24FB-42A8-8652-6515A3097CF5}" dt="2025-07-14T00:58:33.315" v="1024" actId="1076"/>
          <ac:spMkLst>
            <pc:docMk/>
            <pc:sldMk cId="4178745078" sldId="262"/>
            <ac:spMk id="3" creationId="{DB01AF21-E12F-B3FF-4A3F-510C271C51CA}"/>
          </ac:spMkLst>
        </pc:spChg>
        <pc:spChg chg="add mod">
          <ac:chgData name="Asa Bejraputra" userId="da74fe7b86012132" providerId="LiveId" clId="{CBB8A89A-24FB-42A8-8652-6515A3097CF5}" dt="2025-07-14T01:07:30.067" v="1239" actId="114"/>
          <ac:spMkLst>
            <pc:docMk/>
            <pc:sldMk cId="4178745078" sldId="262"/>
            <ac:spMk id="6" creationId="{4B0CDB78-270C-4469-B45E-9336C4CB59B4}"/>
          </ac:spMkLst>
        </pc:spChg>
        <pc:picChg chg="add mod">
          <ac:chgData name="Asa Bejraputra" userId="da74fe7b86012132" providerId="LiveId" clId="{CBB8A89A-24FB-42A8-8652-6515A3097CF5}" dt="2025-07-14T00:57:57.565" v="1011" actId="1582"/>
          <ac:picMkLst>
            <pc:docMk/>
            <pc:sldMk cId="4178745078" sldId="262"/>
            <ac:picMk id="5" creationId="{B5F434A8-956D-FD01-F320-A9790945613A}"/>
          </ac:picMkLst>
        </pc:picChg>
      </pc:sldChg>
      <pc:sldChg chg="addSp modSp new mod">
        <pc:chgData name="Asa Bejraputra" userId="da74fe7b86012132" providerId="LiveId" clId="{CBB8A89A-24FB-42A8-8652-6515A3097CF5}" dt="2025-07-14T01:10:34.356" v="1286" actId="1076"/>
        <pc:sldMkLst>
          <pc:docMk/>
          <pc:sldMk cId="821671997" sldId="263"/>
        </pc:sldMkLst>
        <pc:spChg chg="mod">
          <ac:chgData name="Asa Bejraputra" userId="da74fe7b86012132" providerId="LiveId" clId="{CBB8A89A-24FB-42A8-8652-6515A3097CF5}" dt="2025-07-14T01:07:51.093" v="1244" actId="20577"/>
          <ac:spMkLst>
            <pc:docMk/>
            <pc:sldMk cId="821671997" sldId="263"/>
            <ac:spMk id="2" creationId="{CA429D5B-9487-939A-CDAC-D252B6613EFA}"/>
          </ac:spMkLst>
        </pc:spChg>
        <pc:spChg chg="mod">
          <ac:chgData name="Asa Bejraputra" userId="da74fe7b86012132" providerId="LiveId" clId="{CBB8A89A-24FB-42A8-8652-6515A3097CF5}" dt="2025-07-14T01:10:34.356" v="1286" actId="1076"/>
          <ac:spMkLst>
            <pc:docMk/>
            <pc:sldMk cId="821671997" sldId="263"/>
            <ac:spMk id="3" creationId="{D35D28C4-CE68-A04B-02DB-6FF94888EB10}"/>
          </ac:spMkLst>
        </pc:spChg>
        <pc:spChg chg="add mod">
          <ac:chgData name="Asa Bejraputra" userId="da74fe7b86012132" providerId="LiveId" clId="{CBB8A89A-24FB-42A8-8652-6515A3097CF5}" dt="2025-07-14T01:07:37.927" v="1241" actId="207"/>
          <ac:spMkLst>
            <pc:docMk/>
            <pc:sldMk cId="821671997" sldId="263"/>
            <ac:spMk id="4" creationId="{06AB8AEB-DBAA-C542-F640-C4D69099388A}"/>
          </ac:spMkLst>
        </pc:spChg>
        <pc:picChg chg="add mod ord">
          <ac:chgData name="Asa Bejraputra" userId="da74fe7b86012132" providerId="LiveId" clId="{CBB8A89A-24FB-42A8-8652-6515A3097CF5}" dt="2025-07-14T01:09:12.503" v="1257" actId="1582"/>
          <ac:picMkLst>
            <pc:docMk/>
            <pc:sldMk cId="821671997" sldId="263"/>
            <ac:picMk id="6" creationId="{7580584D-9E52-0410-AE9A-97EE4878C85C}"/>
          </ac:picMkLst>
        </pc:picChg>
        <pc:picChg chg="add mod">
          <ac:chgData name="Asa Bejraputra" userId="da74fe7b86012132" providerId="LiveId" clId="{CBB8A89A-24FB-42A8-8652-6515A3097CF5}" dt="2025-07-14T01:09:34.108" v="1262" actId="1076"/>
          <ac:picMkLst>
            <pc:docMk/>
            <pc:sldMk cId="821671997" sldId="263"/>
            <ac:picMk id="8" creationId="{BAF98AD8-5D3E-8A44-5D29-4C3F1D156502}"/>
          </ac:picMkLst>
        </pc:picChg>
      </pc:sldChg>
      <pc:sldChg chg="addSp modSp new mod">
        <pc:chgData name="Asa Bejraputra" userId="da74fe7b86012132" providerId="LiveId" clId="{CBB8A89A-24FB-42A8-8652-6515A3097CF5}" dt="2025-07-14T01:12:53.209" v="1317" actId="1076"/>
        <pc:sldMkLst>
          <pc:docMk/>
          <pc:sldMk cId="939015105" sldId="264"/>
        </pc:sldMkLst>
        <pc:spChg chg="mod">
          <ac:chgData name="Asa Bejraputra" userId="da74fe7b86012132" providerId="LiveId" clId="{CBB8A89A-24FB-42A8-8652-6515A3097CF5}" dt="2025-07-14T01:11:33.220" v="1291" actId="20577"/>
          <ac:spMkLst>
            <pc:docMk/>
            <pc:sldMk cId="939015105" sldId="264"/>
            <ac:spMk id="2" creationId="{A4FFD5CE-6B86-9CC9-754F-0B4BA900F301}"/>
          </ac:spMkLst>
        </pc:spChg>
        <pc:spChg chg="mod">
          <ac:chgData name="Asa Bejraputra" userId="da74fe7b86012132" providerId="LiveId" clId="{CBB8A89A-24FB-42A8-8652-6515A3097CF5}" dt="2025-07-14T01:12:53.209" v="1317" actId="1076"/>
          <ac:spMkLst>
            <pc:docMk/>
            <pc:sldMk cId="939015105" sldId="264"/>
            <ac:spMk id="3" creationId="{C52EB945-70ED-310A-E829-F1C1BAF5B693}"/>
          </ac:spMkLst>
        </pc:spChg>
        <pc:spChg chg="add mod">
          <ac:chgData name="Asa Bejraputra" userId="da74fe7b86012132" providerId="LiveId" clId="{CBB8A89A-24FB-42A8-8652-6515A3097CF5}" dt="2025-07-14T01:11:22.715" v="1288"/>
          <ac:spMkLst>
            <pc:docMk/>
            <pc:sldMk cId="939015105" sldId="264"/>
            <ac:spMk id="4" creationId="{589388D1-A817-64AF-BCF1-66DDBD88E672}"/>
          </ac:spMkLst>
        </pc:spChg>
        <pc:picChg chg="add mod ord">
          <ac:chgData name="Asa Bejraputra" userId="da74fe7b86012132" providerId="LiveId" clId="{CBB8A89A-24FB-42A8-8652-6515A3097CF5}" dt="2025-07-14T01:11:59.025" v="1300" actId="1076"/>
          <ac:picMkLst>
            <pc:docMk/>
            <pc:sldMk cId="939015105" sldId="264"/>
            <ac:picMk id="6" creationId="{EB006625-B538-BDFE-E6FC-9215046FFFD0}"/>
          </ac:picMkLst>
        </pc:picChg>
        <pc:picChg chg="add mod">
          <ac:chgData name="Asa Bejraputra" userId="da74fe7b86012132" providerId="LiveId" clId="{CBB8A89A-24FB-42A8-8652-6515A3097CF5}" dt="2025-07-14T01:12:20.685" v="1304" actId="1582"/>
          <ac:picMkLst>
            <pc:docMk/>
            <pc:sldMk cId="939015105" sldId="264"/>
            <ac:picMk id="8" creationId="{5208141A-4991-B442-3F8E-0C8A83E0352F}"/>
          </ac:picMkLst>
        </pc:picChg>
      </pc:sldChg>
      <pc:sldChg chg="addSp delSp modSp new mod">
        <pc:chgData name="Asa Bejraputra" userId="da74fe7b86012132" providerId="LiveId" clId="{CBB8A89A-24FB-42A8-8652-6515A3097CF5}" dt="2025-07-14T01:18:01.220" v="1349" actId="1076"/>
        <pc:sldMkLst>
          <pc:docMk/>
          <pc:sldMk cId="2273907016" sldId="265"/>
        </pc:sldMkLst>
        <pc:spChg chg="mod">
          <ac:chgData name="Asa Bejraputra" userId="da74fe7b86012132" providerId="LiveId" clId="{CBB8A89A-24FB-42A8-8652-6515A3097CF5}" dt="2025-07-14T01:14:41.867" v="1325" actId="20577"/>
          <ac:spMkLst>
            <pc:docMk/>
            <pc:sldMk cId="2273907016" sldId="265"/>
            <ac:spMk id="2" creationId="{71A89DDA-0B2B-E5BA-1BBF-8C6067DE9106}"/>
          </ac:spMkLst>
        </pc:spChg>
        <pc:spChg chg="mod">
          <ac:chgData name="Asa Bejraputra" userId="da74fe7b86012132" providerId="LiveId" clId="{CBB8A89A-24FB-42A8-8652-6515A3097CF5}" dt="2025-07-14T01:18:01.220" v="1349" actId="1076"/>
          <ac:spMkLst>
            <pc:docMk/>
            <pc:sldMk cId="2273907016" sldId="265"/>
            <ac:spMk id="3" creationId="{FE5AB10F-BBB7-271D-330F-5C918B2F92C0}"/>
          </ac:spMkLst>
        </pc:spChg>
        <pc:spChg chg="add del">
          <ac:chgData name="Asa Bejraputra" userId="da74fe7b86012132" providerId="LiveId" clId="{CBB8A89A-24FB-42A8-8652-6515A3097CF5}" dt="2025-07-14T01:14:23.385" v="1320" actId="22"/>
          <ac:spMkLst>
            <pc:docMk/>
            <pc:sldMk cId="2273907016" sldId="265"/>
            <ac:spMk id="5" creationId="{3CF01F43-5980-63BA-5852-77E3BE02969E}"/>
          </ac:spMkLst>
        </pc:spChg>
        <pc:spChg chg="add mod">
          <ac:chgData name="Asa Bejraputra" userId="da74fe7b86012132" providerId="LiveId" clId="{CBB8A89A-24FB-42A8-8652-6515A3097CF5}" dt="2025-07-14T01:14:32.063" v="1322"/>
          <ac:spMkLst>
            <pc:docMk/>
            <pc:sldMk cId="2273907016" sldId="265"/>
            <ac:spMk id="6" creationId="{790A4569-9FE0-5E89-910F-AB7057737FE5}"/>
          </ac:spMkLst>
        </pc:spChg>
        <pc:picChg chg="add mod">
          <ac:chgData name="Asa Bejraputra" userId="da74fe7b86012132" providerId="LiveId" clId="{CBB8A89A-24FB-42A8-8652-6515A3097CF5}" dt="2025-07-14T01:17:06.047" v="1330" actId="1582"/>
          <ac:picMkLst>
            <pc:docMk/>
            <pc:sldMk cId="2273907016" sldId="265"/>
            <ac:picMk id="8" creationId="{87535ACE-DCFE-DCD7-9A87-41453E9E3AA9}"/>
          </ac:picMkLst>
        </pc:picChg>
        <pc:picChg chg="add mod">
          <ac:chgData name="Asa Bejraputra" userId="da74fe7b86012132" providerId="LiveId" clId="{CBB8A89A-24FB-42A8-8652-6515A3097CF5}" dt="2025-07-14T01:17:23.778" v="1336" actId="1582"/>
          <ac:picMkLst>
            <pc:docMk/>
            <pc:sldMk cId="2273907016" sldId="265"/>
            <ac:picMk id="10" creationId="{A2AAC449-5075-5FAC-CB7C-82A12342C3FA}"/>
          </ac:picMkLst>
        </pc:picChg>
      </pc:sldChg>
      <pc:sldChg chg="addSp modSp new mod">
        <pc:chgData name="Asa Bejraputra" userId="da74fe7b86012132" providerId="LiveId" clId="{CBB8A89A-24FB-42A8-8652-6515A3097CF5}" dt="2025-07-14T01:20:08.642" v="1372" actId="1076"/>
        <pc:sldMkLst>
          <pc:docMk/>
          <pc:sldMk cId="3093898319" sldId="266"/>
        </pc:sldMkLst>
        <pc:spChg chg="mod">
          <ac:chgData name="Asa Bejraputra" userId="da74fe7b86012132" providerId="LiveId" clId="{CBB8A89A-24FB-42A8-8652-6515A3097CF5}" dt="2025-07-14T01:19:00.495" v="1356" actId="27636"/>
          <ac:spMkLst>
            <pc:docMk/>
            <pc:sldMk cId="3093898319" sldId="266"/>
            <ac:spMk id="2" creationId="{3FEDF443-5574-A4F3-AA73-F8605C694B85}"/>
          </ac:spMkLst>
        </pc:spChg>
        <pc:spChg chg="mod">
          <ac:chgData name="Asa Bejraputra" userId="da74fe7b86012132" providerId="LiveId" clId="{CBB8A89A-24FB-42A8-8652-6515A3097CF5}" dt="2025-07-14T01:20:08.642" v="1372" actId="1076"/>
          <ac:spMkLst>
            <pc:docMk/>
            <pc:sldMk cId="3093898319" sldId="266"/>
            <ac:spMk id="3" creationId="{F5FFB047-8224-0847-3F34-7034BF224078}"/>
          </ac:spMkLst>
        </pc:spChg>
        <pc:spChg chg="add mod">
          <ac:chgData name="Asa Bejraputra" userId="da74fe7b86012132" providerId="LiveId" clId="{CBB8A89A-24FB-42A8-8652-6515A3097CF5}" dt="2025-07-14T01:18:49.352" v="1351"/>
          <ac:spMkLst>
            <pc:docMk/>
            <pc:sldMk cId="3093898319" sldId="266"/>
            <ac:spMk id="4" creationId="{5D17D864-F1C7-8BA2-9518-55E89024B08C}"/>
          </ac:spMkLst>
        </pc:spChg>
        <pc:picChg chg="add mod">
          <ac:chgData name="Asa Bejraputra" userId="da74fe7b86012132" providerId="LiveId" clId="{CBB8A89A-24FB-42A8-8652-6515A3097CF5}" dt="2025-07-14T01:19:36.062" v="1362" actId="14100"/>
          <ac:picMkLst>
            <pc:docMk/>
            <pc:sldMk cId="3093898319" sldId="266"/>
            <ac:picMk id="6" creationId="{32CFB17D-28CA-7074-904E-4B6C69C0B021}"/>
          </ac:picMkLst>
        </pc:picChg>
      </pc:sldChg>
      <pc:sldChg chg="addSp modSp new mod">
        <pc:chgData name="Asa Bejraputra" userId="da74fe7b86012132" providerId="LiveId" clId="{CBB8A89A-24FB-42A8-8652-6515A3097CF5}" dt="2025-07-14T01:24:19.713" v="1403" actId="113"/>
        <pc:sldMkLst>
          <pc:docMk/>
          <pc:sldMk cId="53514423" sldId="267"/>
        </pc:sldMkLst>
        <pc:spChg chg="mod">
          <ac:chgData name="Asa Bejraputra" userId="da74fe7b86012132" providerId="LiveId" clId="{CBB8A89A-24FB-42A8-8652-6515A3097CF5}" dt="2025-07-14T01:20:49.823" v="1379" actId="27636"/>
          <ac:spMkLst>
            <pc:docMk/>
            <pc:sldMk cId="53514423" sldId="267"/>
            <ac:spMk id="2" creationId="{27ABE019-91DC-CF61-B968-4ACD0D3CF93D}"/>
          </ac:spMkLst>
        </pc:spChg>
        <pc:spChg chg="mod">
          <ac:chgData name="Asa Bejraputra" userId="da74fe7b86012132" providerId="LiveId" clId="{CBB8A89A-24FB-42A8-8652-6515A3097CF5}" dt="2025-07-14T01:24:19.713" v="1403" actId="113"/>
          <ac:spMkLst>
            <pc:docMk/>
            <pc:sldMk cId="53514423" sldId="267"/>
            <ac:spMk id="3" creationId="{15AC2C7E-7F7C-0833-1A60-0BD35AEE91CF}"/>
          </ac:spMkLst>
        </pc:spChg>
        <pc:spChg chg="add mod">
          <ac:chgData name="Asa Bejraputra" userId="da74fe7b86012132" providerId="LiveId" clId="{CBB8A89A-24FB-42A8-8652-6515A3097CF5}" dt="2025-07-14T01:20:37.675" v="1374"/>
          <ac:spMkLst>
            <pc:docMk/>
            <pc:sldMk cId="53514423" sldId="267"/>
            <ac:spMk id="4" creationId="{746CACE9-0733-C291-8D35-4B9B17AB2CBE}"/>
          </ac:spMkLst>
        </pc:spChg>
        <pc:picChg chg="add mod">
          <ac:chgData name="Asa Bejraputra" userId="da74fe7b86012132" providerId="LiveId" clId="{CBB8A89A-24FB-42A8-8652-6515A3097CF5}" dt="2025-07-14T01:23:27.990" v="1390" actId="1582"/>
          <ac:picMkLst>
            <pc:docMk/>
            <pc:sldMk cId="53514423" sldId="267"/>
            <ac:picMk id="6" creationId="{EF48F5C1-5944-D075-7217-3C0DA46754DA}"/>
          </ac:picMkLst>
        </pc:picChg>
      </pc:sldChg>
      <pc:sldChg chg="addSp modSp new mod">
        <pc:chgData name="Asa Bejraputra" userId="da74fe7b86012132" providerId="LiveId" clId="{CBB8A89A-24FB-42A8-8652-6515A3097CF5}" dt="2025-07-14T01:30:52.783" v="1460" actId="164"/>
        <pc:sldMkLst>
          <pc:docMk/>
          <pc:sldMk cId="899489800" sldId="268"/>
        </pc:sldMkLst>
        <pc:spChg chg="mod">
          <ac:chgData name="Asa Bejraputra" userId="da74fe7b86012132" providerId="LiveId" clId="{CBB8A89A-24FB-42A8-8652-6515A3097CF5}" dt="2025-07-14T01:26:26.024" v="1409" actId="20577"/>
          <ac:spMkLst>
            <pc:docMk/>
            <pc:sldMk cId="899489800" sldId="268"/>
            <ac:spMk id="2" creationId="{3B426530-239E-5FE7-75B5-5753582EE120}"/>
          </ac:spMkLst>
        </pc:spChg>
        <pc:spChg chg="mod">
          <ac:chgData name="Asa Bejraputra" userId="da74fe7b86012132" providerId="LiveId" clId="{CBB8A89A-24FB-42A8-8652-6515A3097CF5}" dt="2025-07-14T01:29:15.878" v="1451" actId="20577"/>
          <ac:spMkLst>
            <pc:docMk/>
            <pc:sldMk cId="899489800" sldId="268"/>
            <ac:spMk id="3" creationId="{63A6056F-A4C4-AA72-C3BF-373889EA6E72}"/>
          </ac:spMkLst>
        </pc:spChg>
        <pc:spChg chg="add mod">
          <ac:chgData name="Asa Bejraputra" userId="da74fe7b86012132" providerId="LiveId" clId="{CBB8A89A-24FB-42A8-8652-6515A3097CF5}" dt="2025-07-14T01:26:15.579" v="1405"/>
          <ac:spMkLst>
            <pc:docMk/>
            <pc:sldMk cId="899489800" sldId="268"/>
            <ac:spMk id="4" creationId="{9E87EC6B-4933-F415-344D-132B55A02649}"/>
          </ac:spMkLst>
        </pc:spChg>
        <pc:spChg chg="add mod">
          <ac:chgData name="Asa Bejraputra" userId="da74fe7b86012132" providerId="LiveId" clId="{CBB8A89A-24FB-42A8-8652-6515A3097CF5}" dt="2025-07-14T01:30:52.783" v="1460" actId="164"/>
          <ac:spMkLst>
            <pc:docMk/>
            <pc:sldMk cId="899489800" sldId="268"/>
            <ac:spMk id="7" creationId="{B8E7AE34-FC5A-572F-B807-9449F53E6E15}"/>
          </ac:spMkLst>
        </pc:spChg>
        <pc:spChg chg="add mod">
          <ac:chgData name="Asa Bejraputra" userId="da74fe7b86012132" providerId="LiveId" clId="{CBB8A89A-24FB-42A8-8652-6515A3097CF5}" dt="2025-07-14T01:30:52.783" v="1460" actId="164"/>
          <ac:spMkLst>
            <pc:docMk/>
            <pc:sldMk cId="899489800" sldId="268"/>
            <ac:spMk id="8" creationId="{0A1BB009-5B47-D799-3B1C-BB67BEB5F268}"/>
          </ac:spMkLst>
        </pc:spChg>
        <pc:spChg chg="add mod">
          <ac:chgData name="Asa Bejraputra" userId="da74fe7b86012132" providerId="LiveId" clId="{CBB8A89A-24FB-42A8-8652-6515A3097CF5}" dt="2025-07-14T01:30:52.783" v="1460" actId="164"/>
          <ac:spMkLst>
            <pc:docMk/>
            <pc:sldMk cId="899489800" sldId="268"/>
            <ac:spMk id="9" creationId="{65DE839F-14DA-CF7A-D118-56638FE43179}"/>
          </ac:spMkLst>
        </pc:spChg>
        <pc:spChg chg="add mod">
          <ac:chgData name="Asa Bejraputra" userId="da74fe7b86012132" providerId="LiveId" clId="{CBB8A89A-24FB-42A8-8652-6515A3097CF5}" dt="2025-07-14T01:30:52.783" v="1460" actId="164"/>
          <ac:spMkLst>
            <pc:docMk/>
            <pc:sldMk cId="899489800" sldId="268"/>
            <ac:spMk id="10" creationId="{23FC6D33-D703-ACF7-2CF8-A40E9DCD167E}"/>
          </ac:spMkLst>
        </pc:spChg>
        <pc:spChg chg="add mod">
          <ac:chgData name="Asa Bejraputra" userId="da74fe7b86012132" providerId="LiveId" clId="{CBB8A89A-24FB-42A8-8652-6515A3097CF5}" dt="2025-07-14T01:30:52.783" v="1460" actId="164"/>
          <ac:spMkLst>
            <pc:docMk/>
            <pc:sldMk cId="899489800" sldId="268"/>
            <ac:spMk id="11" creationId="{09F150E1-68EB-A1A0-98A3-B24B8E80A3EB}"/>
          </ac:spMkLst>
        </pc:spChg>
        <pc:spChg chg="add mod">
          <ac:chgData name="Asa Bejraputra" userId="da74fe7b86012132" providerId="LiveId" clId="{CBB8A89A-24FB-42A8-8652-6515A3097CF5}" dt="2025-07-14T01:30:52.783" v="1460" actId="164"/>
          <ac:spMkLst>
            <pc:docMk/>
            <pc:sldMk cId="899489800" sldId="268"/>
            <ac:spMk id="12" creationId="{75E531F9-73B8-7A80-0FF7-622DFABB00D7}"/>
          </ac:spMkLst>
        </pc:spChg>
        <pc:grpChg chg="add mod">
          <ac:chgData name="Asa Bejraputra" userId="da74fe7b86012132" providerId="LiveId" clId="{CBB8A89A-24FB-42A8-8652-6515A3097CF5}" dt="2025-07-14T01:30:52.783" v="1460" actId="164"/>
          <ac:grpSpMkLst>
            <pc:docMk/>
            <pc:sldMk cId="899489800" sldId="268"/>
            <ac:grpSpMk id="13" creationId="{24665AC0-C15D-07C2-748A-7A16863B34C7}"/>
          </ac:grpSpMkLst>
        </pc:grpChg>
        <pc:picChg chg="add mod ord">
          <ac:chgData name="Asa Bejraputra" userId="da74fe7b86012132" providerId="LiveId" clId="{CBB8A89A-24FB-42A8-8652-6515A3097CF5}" dt="2025-07-14T01:30:52.783" v="1460" actId="164"/>
          <ac:picMkLst>
            <pc:docMk/>
            <pc:sldMk cId="899489800" sldId="268"/>
            <ac:picMk id="6" creationId="{62149804-9DF7-0887-38EE-597C7443E212}"/>
          </ac:picMkLst>
        </pc:picChg>
      </pc:sldChg>
      <pc:sldChg chg="addSp delSp modSp new mod">
        <pc:chgData name="Asa Bejraputra" userId="da74fe7b86012132" providerId="LiveId" clId="{CBB8A89A-24FB-42A8-8652-6515A3097CF5}" dt="2025-07-14T01:47:42.182" v="1546" actId="1076"/>
        <pc:sldMkLst>
          <pc:docMk/>
          <pc:sldMk cId="2575117717" sldId="269"/>
        </pc:sldMkLst>
        <pc:spChg chg="mod">
          <ac:chgData name="Asa Bejraputra" userId="da74fe7b86012132" providerId="LiveId" clId="{CBB8A89A-24FB-42A8-8652-6515A3097CF5}" dt="2025-07-14T01:47:42.182" v="1546" actId="1076"/>
          <ac:spMkLst>
            <pc:docMk/>
            <pc:sldMk cId="2575117717" sldId="269"/>
            <ac:spMk id="2" creationId="{2CB9DB27-F025-A9CA-CC6E-FED9D20C2C31}"/>
          </ac:spMkLst>
        </pc:spChg>
        <pc:spChg chg="del">
          <ac:chgData name="Asa Bejraputra" userId="da74fe7b86012132" providerId="LiveId" clId="{CBB8A89A-24FB-42A8-8652-6515A3097CF5}" dt="2025-07-14T01:46:10.993" v="1518" actId="478"/>
          <ac:spMkLst>
            <pc:docMk/>
            <pc:sldMk cId="2575117717" sldId="269"/>
            <ac:spMk id="3" creationId="{3535976C-8E4D-BAE1-3B1D-91ABD2A54FB1}"/>
          </ac:spMkLst>
        </pc:spChg>
        <pc:spChg chg="add mod">
          <ac:chgData name="Asa Bejraputra" userId="da74fe7b86012132" providerId="LiveId" clId="{CBB8A89A-24FB-42A8-8652-6515A3097CF5}" dt="2025-07-14T01:47:06.331" v="1545" actId="1076"/>
          <ac:spMkLst>
            <pc:docMk/>
            <pc:sldMk cId="2575117717" sldId="269"/>
            <ac:spMk id="8" creationId="{5218C51D-29F8-6B01-5E4A-69C8CB958011}"/>
          </ac:spMkLst>
        </pc:spChg>
        <pc:picChg chg="add del mod">
          <ac:chgData name="Asa Bejraputra" userId="da74fe7b86012132" providerId="LiveId" clId="{CBB8A89A-24FB-42A8-8652-6515A3097CF5}" dt="2025-07-14T01:46:17.280" v="1519" actId="478"/>
          <ac:picMkLst>
            <pc:docMk/>
            <pc:sldMk cId="2575117717" sldId="269"/>
            <ac:picMk id="5" creationId="{AE973A47-6531-DD4F-D834-2FE1831713BC}"/>
          </ac:picMkLst>
        </pc:picChg>
        <pc:picChg chg="add mod">
          <ac:chgData name="Asa Bejraputra" userId="da74fe7b86012132" providerId="LiveId" clId="{CBB8A89A-24FB-42A8-8652-6515A3097CF5}" dt="2025-07-14T01:46:46.082" v="1523" actId="14100"/>
          <ac:picMkLst>
            <pc:docMk/>
            <pc:sldMk cId="2575117717" sldId="269"/>
            <ac:picMk id="7" creationId="{072B3055-DD5C-0E99-35E8-5DF6F920D360}"/>
          </ac:picMkLst>
        </pc:picChg>
      </pc:sldChg>
      <pc:sldMasterChg chg="del delSldLayout">
        <pc:chgData name="Asa Bejraputra" userId="da74fe7b86012132" providerId="LiveId" clId="{CBB8A89A-24FB-42A8-8652-6515A3097CF5}" dt="2025-07-13T23:55:48.094" v="62" actId="26606"/>
        <pc:sldMasterMkLst>
          <pc:docMk/>
          <pc:sldMasterMk cId="2304670664" sldId="2147483648"/>
        </pc:sldMasterMkLst>
        <pc:sldLayoutChg chg="del">
          <pc:chgData name="Asa Bejraputra" userId="da74fe7b86012132" providerId="LiveId" clId="{CBB8A89A-24FB-42A8-8652-6515A3097CF5}" dt="2025-07-13T23:55:48.094" v="62" actId="26606"/>
          <pc:sldLayoutMkLst>
            <pc:docMk/>
            <pc:sldMasterMk cId="2304670664" sldId="2147483648"/>
            <pc:sldLayoutMk cId="2976591946" sldId="2147483649"/>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236050732" sldId="2147483650"/>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3935617490" sldId="2147483651"/>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2372646982" sldId="2147483652"/>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399068782" sldId="2147483653"/>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789446548" sldId="2147483654"/>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2716735303" sldId="2147483655"/>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4079674271" sldId="2147483656"/>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630335229" sldId="2147483657"/>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4001076690" sldId="2147483658"/>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672128311" sldId="2147483659"/>
          </pc:sldLayoutMkLst>
        </pc:sldLayoutChg>
      </pc:sldMasterChg>
      <pc:sldMasterChg chg="add replId addSldLayout">
        <pc:chgData name="Asa Bejraputra" userId="da74fe7b86012132" providerId="LiveId" clId="{CBB8A89A-24FB-42A8-8652-6515A3097CF5}" dt="2025-07-13T23:55:48.094" v="62" actId="26606"/>
        <pc:sldMasterMkLst>
          <pc:docMk/>
          <pc:sldMasterMk cId="2106017393" sldId="2147483660"/>
        </pc:sldMasterMkLst>
        <pc:sldLayoutChg chg="add">
          <pc:chgData name="Asa Bejraputra" userId="da74fe7b86012132" providerId="LiveId" clId="{CBB8A89A-24FB-42A8-8652-6515A3097CF5}" dt="2025-07-13T23:55:48.094" v="62" actId="26606"/>
          <pc:sldLayoutMkLst>
            <pc:docMk/>
            <pc:sldMasterMk cId="2106017393" sldId="2147483660"/>
            <pc:sldLayoutMk cId="3221951022" sldId="2147483661"/>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205119015" sldId="2147483662"/>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627091821" sldId="2147483663"/>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259867898" sldId="2147483664"/>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1573512134" sldId="2147483665"/>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875185158" sldId="2147483666"/>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513373386" sldId="2147483667"/>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153959472" sldId="2147483668"/>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883802153" sldId="2147483669"/>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133497877" sldId="2147483670"/>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802315304"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25C3A-E3E5-4CA8-BEA6-9D6C7E2F306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03967F9-F8CB-4DCB-BCBB-A58F82F4F493}">
      <dgm:prSet/>
      <dgm:spPr/>
      <dgm:t>
        <a:bodyPr/>
        <a:lstStyle/>
        <a:p>
          <a:r>
            <a:rPr lang="en-US" dirty="0"/>
            <a:t>1. What are the 5 largest Category of U.S. food imports by amount in the last 25 years, and their Commodities?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270D9B6-CA3E-4FB9-8039-FCD2A5E59A93}" type="parTrans" cxnId="{3C7B5B3E-306F-4E81-B8A7-02EA72A62354}">
      <dgm:prSet/>
      <dgm:spPr/>
      <dgm:t>
        <a:bodyPr/>
        <a:lstStyle/>
        <a:p>
          <a:endParaRPr lang="en-US"/>
        </a:p>
      </dgm:t>
    </dgm:pt>
    <dgm:pt modelId="{5369C1C4-E741-4FE5-B43A-CC91B5C7874E}" type="sibTrans" cxnId="{3C7B5B3E-306F-4E81-B8A7-02EA72A62354}">
      <dgm:prSet/>
      <dgm:spPr/>
      <dgm:t>
        <a:bodyPr/>
        <a:lstStyle/>
        <a:p>
          <a:endParaRPr lang="en-US"/>
        </a:p>
      </dgm:t>
    </dgm:pt>
    <dgm:pt modelId="{F1A3E828-8DA1-4A75-91CD-6C5488499C9A}">
      <dgm:prSet/>
      <dgm:spPr/>
      <dgm:t>
        <a:bodyPr/>
        <a:lstStyle/>
        <a:p>
          <a:r>
            <a:rPr lang="en-US" dirty="0"/>
            <a:t>2. Who are the US's biggest food exporters?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5B1968B4-B1E8-4A88-8486-8808C5F6F7BF}" type="parTrans" cxnId="{55EC1CB5-6ECF-418F-8492-8070B0879D3A}">
      <dgm:prSet/>
      <dgm:spPr/>
      <dgm:t>
        <a:bodyPr/>
        <a:lstStyle/>
        <a:p>
          <a:endParaRPr lang="en-US"/>
        </a:p>
      </dgm:t>
    </dgm:pt>
    <dgm:pt modelId="{D7C24626-3408-4558-AF44-5E04368592BC}" type="sibTrans" cxnId="{55EC1CB5-6ECF-418F-8492-8070B0879D3A}">
      <dgm:prSet/>
      <dgm:spPr/>
      <dgm:t>
        <a:bodyPr/>
        <a:lstStyle/>
        <a:p>
          <a:endParaRPr lang="en-US"/>
        </a:p>
      </dgm:t>
    </dgm:pt>
    <dgm:pt modelId="{9C5C946B-BE44-4DA9-8FED-5E95697C7BA2}">
      <dgm:prSet/>
      <dgm:spPr/>
      <dgm:t>
        <a:bodyPr/>
        <a:lstStyle/>
        <a:p>
          <a:r>
            <a:rPr lang="en-US" dirty="0">
              <a:solidFill>
                <a:schemeClr val="tx1">
                  <a:lumMod val="95000"/>
                  <a:lumOff val="5000"/>
                </a:schemeClr>
              </a:solidFill>
            </a:rPr>
            <a:t>3. What kind of commodities which US imported the most from Canada in the last 5 years?</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6AEE326-720D-4A25-B3A2-0518BD9D384C}" type="parTrans" cxnId="{8F1ECE79-3CC7-49BE-8CB9-49B7E55DF3E6}">
      <dgm:prSet/>
      <dgm:spPr/>
      <dgm:t>
        <a:bodyPr/>
        <a:lstStyle/>
        <a:p>
          <a:endParaRPr lang="en-US"/>
        </a:p>
      </dgm:t>
    </dgm:pt>
    <dgm:pt modelId="{894C7640-D08E-4FC5-ADF2-D29F36804835}" type="sibTrans" cxnId="{8F1ECE79-3CC7-49BE-8CB9-49B7E55DF3E6}">
      <dgm:prSet/>
      <dgm:spPr/>
      <dgm:t>
        <a:bodyPr/>
        <a:lstStyle/>
        <a:p>
          <a:endParaRPr lang="en-US"/>
        </a:p>
      </dgm:t>
    </dgm:pt>
    <dgm:pt modelId="{BEFDC86D-3AD9-4230-9F0D-A03A177F8246}">
      <dgm:prSet/>
      <dgm:spPr/>
      <dgm:t>
        <a:bodyPr/>
        <a:lstStyle/>
        <a:p>
          <a:r>
            <a:rPr lang="en-US" dirty="0"/>
            <a:t>4. How's the change of trend of food imports from each category by their value over time?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D3DD77DC-F839-4A4F-BD89-A6A9E15175B7}" type="parTrans" cxnId="{02408D47-ECF5-4646-A8FB-D07E6BD57D1F}">
      <dgm:prSet/>
      <dgm:spPr/>
      <dgm:t>
        <a:bodyPr/>
        <a:lstStyle/>
        <a:p>
          <a:endParaRPr lang="en-US"/>
        </a:p>
      </dgm:t>
    </dgm:pt>
    <dgm:pt modelId="{3E47B50A-DF3C-4948-BA4E-5433878A3E3A}" type="sibTrans" cxnId="{02408D47-ECF5-4646-A8FB-D07E6BD57D1F}">
      <dgm:prSet/>
      <dgm:spPr/>
      <dgm:t>
        <a:bodyPr/>
        <a:lstStyle/>
        <a:p>
          <a:endParaRPr lang="en-US"/>
        </a:p>
      </dgm:t>
    </dgm:pt>
    <dgm:pt modelId="{E5D35F7E-5427-4A26-B8A9-767108C0AE75}">
      <dgm:prSet/>
      <dgm:spPr/>
      <dgm:t>
        <a:bodyPr/>
        <a:lstStyle/>
        <a:p>
          <a:r>
            <a:rPr lang="en-US" dirty="0"/>
            <a:t>5. Who is the biggest exporters of US's beverages, and what kind of beverages that US imported from them?</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C84AE1E7-573D-4BE6-B352-D29C52852030}" type="parTrans" cxnId="{68B2B5AA-F5A7-47A7-BB38-39748E381B64}">
      <dgm:prSet/>
      <dgm:spPr/>
      <dgm:t>
        <a:bodyPr/>
        <a:lstStyle/>
        <a:p>
          <a:endParaRPr lang="en-US"/>
        </a:p>
      </dgm:t>
    </dgm:pt>
    <dgm:pt modelId="{2C05BD3F-738F-473D-B7EE-66AB96C1C5D0}" type="sibTrans" cxnId="{68B2B5AA-F5A7-47A7-BB38-39748E381B64}">
      <dgm:prSet/>
      <dgm:spPr/>
      <dgm:t>
        <a:bodyPr/>
        <a:lstStyle/>
        <a:p>
          <a:endParaRPr lang="en-US"/>
        </a:p>
      </dgm:t>
    </dgm:pt>
    <dgm:pt modelId="{446C3C72-DC45-4417-B695-E8FEB368608B}">
      <dgm:prSet/>
      <dgm:spPr/>
      <dgm:t>
        <a:bodyPr/>
        <a:lstStyle/>
        <a:p>
          <a:r>
            <a:rPr lang="en-US" dirty="0"/>
            <a:t>6. Who is the biggest exporters of US's fruits, and what kind of fruits that US imported from them?</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AF3A5035-DFAA-4FD0-B097-EF35B19E70FD}" type="parTrans" cxnId="{30B1CAF8-F372-4B2E-A965-EE9FCD6ED3B5}">
      <dgm:prSet/>
      <dgm:spPr/>
      <dgm:t>
        <a:bodyPr/>
        <a:lstStyle/>
        <a:p>
          <a:endParaRPr lang="en-US"/>
        </a:p>
      </dgm:t>
    </dgm:pt>
    <dgm:pt modelId="{5768D2C8-335D-4922-A9BE-DEE0A625C0B1}" type="sibTrans" cxnId="{30B1CAF8-F372-4B2E-A965-EE9FCD6ED3B5}">
      <dgm:prSet/>
      <dgm:spPr/>
      <dgm:t>
        <a:bodyPr/>
        <a:lstStyle/>
        <a:p>
          <a:endParaRPr lang="en-US"/>
        </a:p>
      </dgm:t>
    </dgm:pt>
    <dgm:pt modelId="{B210B764-4CCA-4D33-9E71-2DD5E93F7B9F}">
      <dgm:prSet/>
      <dgm:spPr/>
      <dgm:t>
        <a:bodyPr/>
        <a:lstStyle/>
        <a:p>
          <a:r>
            <a:rPr lang="en-US" dirty="0"/>
            <a:t>7. Who is the biggest exporters of US's fishes, and what kind of fishes that US imported from them?</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B97F5E14-2DC4-472C-BF64-3DBD0FA7C94C}" type="parTrans" cxnId="{79070D96-2B03-497E-BA47-4067680064EA}">
      <dgm:prSet/>
      <dgm:spPr/>
      <dgm:t>
        <a:bodyPr/>
        <a:lstStyle/>
        <a:p>
          <a:endParaRPr lang="en-US"/>
        </a:p>
      </dgm:t>
    </dgm:pt>
    <dgm:pt modelId="{4E5DBD59-C794-4774-A235-DE8459C8FAB9}" type="sibTrans" cxnId="{79070D96-2B03-497E-BA47-4067680064EA}">
      <dgm:prSet/>
      <dgm:spPr/>
      <dgm:t>
        <a:bodyPr/>
        <a:lstStyle/>
        <a:p>
          <a:endParaRPr lang="en-US"/>
        </a:p>
      </dgm:t>
    </dgm:pt>
    <dgm:pt modelId="{EE781305-4880-4ED6-B59A-D5766CB7912E}">
      <dgm:prSet/>
      <dgm:spPr/>
      <dgm:t>
        <a:bodyPr/>
        <a:lstStyle/>
        <a:p>
          <a:r>
            <a:rPr lang="en-US" dirty="0">
              <a:solidFill>
                <a:schemeClr val="tx1">
                  <a:lumMod val="95000"/>
                  <a:lumOff val="5000"/>
                </a:schemeClr>
              </a:solidFill>
            </a:rPr>
            <a:t>8. How is the import demand of the product shift over last 25 years?</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108A82D8-E813-45CE-B2B2-D598D0C88FD5}" type="parTrans" cxnId="{FDD96A2C-3820-4F9B-9397-97E011CAEDF3}">
      <dgm:prSet/>
      <dgm:spPr/>
      <dgm:t>
        <a:bodyPr/>
        <a:lstStyle/>
        <a:p>
          <a:endParaRPr lang="en-US"/>
        </a:p>
      </dgm:t>
    </dgm:pt>
    <dgm:pt modelId="{DCA763DC-67CB-4785-8499-C076875152F5}" type="sibTrans" cxnId="{FDD96A2C-3820-4F9B-9397-97E011CAEDF3}">
      <dgm:prSet/>
      <dgm:spPr/>
      <dgm:t>
        <a:bodyPr/>
        <a:lstStyle/>
        <a:p>
          <a:endParaRPr lang="en-US"/>
        </a:p>
      </dgm:t>
    </dgm:pt>
    <dgm:pt modelId="{F8A788CD-3C58-4CDC-BBE0-B8AC53D6C681}">
      <dgm:prSet/>
      <dgm:spPr/>
      <dgm:t>
        <a:bodyPr/>
        <a:lstStyle/>
        <a:p>
          <a:r>
            <a:rPr lang="en-US" dirty="0"/>
            <a:t>9. How is the price of each Food Category fluctuating for the last 25 years?</a:t>
          </a: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17A1F65F-6ABD-48D1-B335-3814AD3D2887}" type="parTrans" cxnId="{DC74E515-5E40-4576-B968-4A285807263E}">
      <dgm:prSet/>
      <dgm:spPr/>
      <dgm:t>
        <a:bodyPr/>
        <a:lstStyle/>
        <a:p>
          <a:endParaRPr lang="en-US"/>
        </a:p>
      </dgm:t>
    </dgm:pt>
    <dgm:pt modelId="{8D347C21-5D2F-4935-A771-58DFCE53B401}" type="sibTrans" cxnId="{DC74E515-5E40-4576-B968-4A285807263E}">
      <dgm:prSet/>
      <dgm:spPr/>
      <dgm:t>
        <a:bodyPr/>
        <a:lstStyle/>
        <a:p>
          <a:endParaRPr lang="en-US"/>
        </a:p>
      </dgm:t>
    </dgm:pt>
    <dgm:pt modelId="{3B428187-D126-4365-B834-C1A739CEFB46}">
      <dgm:prSet/>
      <dgm:spPr/>
      <dgm:t>
        <a:bodyPr/>
        <a:lstStyle/>
        <a:p>
          <a:r>
            <a:rPr lang="en-US" dirty="0"/>
            <a:t>10. How is the price of each kind of commodities correlates with each other for the last 25 years?</a:t>
          </a:r>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CD9596DB-7E08-4AF4-96D7-FD6CFF5B73E9}" type="parTrans" cxnId="{63982B40-2DED-40CE-A591-DCA7A4E0F10F}">
      <dgm:prSet/>
      <dgm:spPr/>
      <dgm:t>
        <a:bodyPr/>
        <a:lstStyle/>
        <a:p>
          <a:endParaRPr lang="en-US"/>
        </a:p>
      </dgm:t>
    </dgm:pt>
    <dgm:pt modelId="{5894A8B3-486D-4084-8047-ECCE185BBB95}" type="sibTrans" cxnId="{63982B40-2DED-40CE-A591-DCA7A4E0F10F}">
      <dgm:prSet/>
      <dgm:spPr/>
      <dgm:t>
        <a:bodyPr/>
        <a:lstStyle/>
        <a:p>
          <a:endParaRPr lang="en-US"/>
        </a:p>
      </dgm:t>
    </dgm:pt>
    <dgm:pt modelId="{F6CE93F7-0242-4865-B2F9-3C56E2408A3C}" type="pres">
      <dgm:prSet presAssocID="{2AE25C3A-E3E5-4CA8-BEA6-9D6C7E2F306C}" presName="diagram" presStyleCnt="0">
        <dgm:presLayoutVars>
          <dgm:dir/>
          <dgm:resizeHandles val="exact"/>
        </dgm:presLayoutVars>
      </dgm:prSet>
      <dgm:spPr/>
    </dgm:pt>
    <dgm:pt modelId="{43155E5D-3820-4E59-8327-358E24F8A08E}" type="pres">
      <dgm:prSet presAssocID="{703967F9-F8CB-4DCB-BCBB-A58F82F4F493}" presName="node" presStyleLbl="node1" presStyleIdx="0" presStyleCnt="10">
        <dgm:presLayoutVars>
          <dgm:bulletEnabled val="1"/>
        </dgm:presLayoutVars>
      </dgm:prSet>
      <dgm:spPr/>
    </dgm:pt>
    <dgm:pt modelId="{D8D723E7-A92B-46B4-ADA0-F58546546CD0}" type="pres">
      <dgm:prSet presAssocID="{5369C1C4-E741-4FE5-B43A-CC91B5C7874E}" presName="sibTrans" presStyleCnt="0"/>
      <dgm:spPr/>
    </dgm:pt>
    <dgm:pt modelId="{2B4DBB60-2CA0-4FD8-BA4D-72D181E89308}" type="pres">
      <dgm:prSet presAssocID="{F1A3E828-8DA1-4A75-91CD-6C5488499C9A}" presName="node" presStyleLbl="node1" presStyleIdx="1" presStyleCnt="10">
        <dgm:presLayoutVars>
          <dgm:bulletEnabled val="1"/>
        </dgm:presLayoutVars>
      </dgm:prSet>
      <dgm:spPr/>
    </dgm:pt>
    <dgm:pt modelId="{031BEE7B-C071-49C2-9356-C6A8D577DAEE}" type="pres">
      <dgm:prSet presAssocID="{D7C24626-3408-4558-AF44-5E04368592BC}" presName="sibTrans" presStyleCnt="0"/>
      <dgm:spPr/>
    </dgm:pt>
    <dgm:pt modelId="{A4925063-E73D-4589-9AEC-9C60533BB906}" type="pres">
      <dgm:prSet presAssocID="{9C5C946B-BE44-4DA9-8FED-5E95697C7BA2}" presName="node" presStyleLbl="node1" presStyleIdx="2" presStyleCnt="10">
        <dgm:presLayoutVars>
          <dgm:bulletEnabled val="1"/>
        </dgm:presLayoutVars>
      </dgm:prSet>
      <dgm:spPr/>
    </dgm:pt>
    <dgm:pt modelId="{C3461A4E-ACB1-4111-922B-1D74B10F1C15}" type="pres">
      <dgm:prSet presAssocID="{894C7640-D08E-4FC5-ADF2-D29F36804835}" presName="sibTrans" presStyleCnt="0"/>
      <dgm:spPr/>
    </dgm:pt>
    <dgm:pt modelId="{C4CA63E2-6291-4E51-9B79-46AB910F73B1}" type="pres">
      <dgm:prSet presAssocID="{BEFDC86D-3AD9-4230-9F0D-A03A177F8246}" presName="node" presStyleLbl="node1" presStyleIdx="3" presStyleCnt="10">
        <dgm:presLayoutVars>
          <dgm:bulletEnabled val="1"/>
        </dgm:presLayoutVars>
      </dgm:prSet>
      <dgm:spPr/>
    </dgm:pt>
    <dgm:pt modelId="{8A435298-A3AF-46B0-A2F6-AB42ABE11FBA}" type="pres">
      <dgm:prSet presAssocID="{3E47B50A-DF3C-4948-BA4E-5433878A3E3A}" presName="sibTrans" presStyleCnt="0"/>
      <dgm:spPr/>
    </dgm:pt>
    <dgm:pt modelId="{71037C45-26B1-4AD0-99E1-AAB4C6585771}" type="pres">
      <dgm:prSet presAssocID="{E5D35F7E-5427-4A26-B8A9-767108C0AE75}" presName="node" presStyleLbl="node1" presStyleIdx="4" presStyleCnt="10">
        <dgm:presLayoutVars>
          <dgm:bulletEnabled val="1"/>
        </dgm:presLayoutVars>
      </dgm:prSet>
      <dgm:spPr/>
    </dgm:pt>
    <dgm:pt modelId="{AC199FAC-F735-4CF4-A0C2-62409179512A}" type="pres">
      <dgm:prSet presAssocID="{2C05BD3F-738F-473D-B7EE-66AB96C1C5D0}" presName="sibTrans" presStyleCnt="0"/>
      <dgm:spPr/>
    </dgm:pt>
    <dgm:pt modelId="{1756CA9B-C4D0-4BDF-BD68-568B8FDB370F}" type="pres">
      <dgm:prSet presAssocID="{446C3C72-DC45-4417-B695-E8FEB368608B}" presName="node" presStyleLbl="node1" presStyleIdx="5" presStyleCnt="10">
        <dgm:presLayoutVars>
          <dgm:bulletEnabled val="1"/>
        </dgm:presLayoutVars>
      </dgm:prSet>
      <dgm:spPr/>
    </dgm:pt>
    <dgm:pt modelId="{FB94129E-D6E9-4DDF-A32D-400A38ED8974}" type="pres">
      <dgm:prSet presAssocID="{5768D2C8-335D-4922-A9BE-DEE0A625C0B1}" presName="sibTrans" presStyleCnt="0"/>
      <dgm:spPr/>
    </dgm:pt>
    <dgm:pt modelId="{E24A8CDC-EB83-40A5-9E2B-C796D19314DB}" type="pres">
      <dgm:prSet presAssocID="{B210B764-4CCA-4D33-9E71-2DD5E93F7B9F}" presName="node" presStyleLbl="node1" presStyleIdx="6" presStyleCnt="10">
        <dgm:presLayoutVars>
          <dgm:bulletEnabled val="1"/>
        </dgm:presLayoutVars>
      </dgm:prSet>
      <dgm:spPr/>
    </dgm:pt>
    <dgm:pt modelId="{4011EA6A-36AE-4B73-AE88-75A15F53056E}" type="pres">
      <dgm:prSet presAssocID="{4E5DBD59-C794-4774-A235-DE8459C8FAB9}" presName="sibTrans" presStyleCnt="0"/>
      <dgm:spPr/>
    </dgm:pt>
    <dgm:pt modelId="{07B0D90E-1473-4532-8CD1-862BBA59E869}" type="pres">
      <dgm:prSet presAssocID="{EE781305-4880-4ED6-B59A-D5766CB7912E}" presName="node" presStyleLbl="node1" presStyleIdx="7" presStyleCnt="10">
        <dgm:presLayoutVars>
          <dgm:bulletEnabled val="1"/>
        </dgm:presLayoutVars>
      </dgm:prSet>
      <dgm:spPr/>
    </dgm:pt>
    <dgm:pt modelId="{73AE72F2-D590-44B0-B608-A4C99C1806A6}" type="pres">
      <dgm:prSet presAssocID="{DCA763DC-67CB-4785-8499-C076875152F5}" presName="sibTrans" presStyleCnt="0"/>
      <dgm:spPr/>
    </dgm:pt>
    <dgm:pt modelId="{5D48143F-33D0-4E68-8148-3568112FA943}" type="pres">
      <dgm:prSet presAssocID="{F8A788CD-3C58-4CDC-BBE0-B8AC53D6C681}" presName="node" presStyleLbl="node1" presStyleIdx="8" presStyleCnt="10">
        <dgm:presLayoutVars>
          <dgm:bulletEnabled val="1"/>
        </dgm:presLayoutVars>
      </dgm:prSet>
      <dgm:spPr/>
    </dgm:pt>
    <dgm:pt modelId="{4617208E-C21F-459A-BD9A-531FE730FB07}" type="pres">
      <dgm:prSet presAssocID="{8D347C21-5D2F-4935-A771-58DFCE53B401}" presName="sibTrans" presStyleCnt="0"/>
      <dgm:spPr/>
    </dgm:pt>
    <dgm:pt modelId="{222A6D1D-8DC1-4F54-995E-3EF2A0490C8B}" type="pres">
      <dgm:prSet presAssocID="{3B428187-D126-4365-B834-C1A739CEFB46}" presName="node" presStyleLbl="node1" presStyleIdx="9" presStyleCnt="10">
        <dgm:presLayoutVars>
          <dgm:bulletEnabled val="1"/>
        </dgm:presLayoutVars>
      </dgm:prSet>
      <dgm:spPr/>
    </dgm:pt>
  </dgm:ptLst>
  <dgm:cxnLst>
    <dgm:cxn modelId="{7CAA3714-668F-4CF2-A8D3-8282C094EDDE}" type="presOf" srcId="{9C5C946B-BE44-4DA9-8FED-5E95697C7BA2}" destId="{A4925063-E73D-4589-9AEC-9C60533BB906}" srcOrd="0" destOrd="0" presId="urn:microsoft.com/office/officeart/2005/8/layout/default"/>
    <dgm:cxn modelId="{DC74E515-5E40-4576-B968-4A285807263E}" srcId="{2AE25C3A-E3E5-4CA8-BEA6-9D6C7E2F306C}" destId="{F8A788CD-3C58-4CDC-BBE0-B8AC53D6C681}" srcOrd="8" destOrd="0" parTransId="{17A1F65F-6ABD-48D1-B335-3814AD3D2887}" sibTransId="{8D347C21-5D2F-4935-A771-58DFCE53B401}"/>
    <dgm:cxn modelId="{FDD96A2C-3820-4F9B-9397-97E011CAEDF3}" srcId="{2AE25C3A-E3E5-4CA8-BEA6-9D6C7E2F306C}" destId="{EE781305-4880-4ED6-B59A-D5766CB7912E}" srcOrd="7" destOrd="0" parTransId="{108A82D8-E813-45CE-B2B2-D598D0C88FD5}" sibTransId="{DCA763DC-67CB-4785-8499-C076875152F5}"/>
    <dgm:cxn modelId="{4B099134-F50B-4682-909C-658D54A0A5A9}" type="presOf" srcId="{E5D35F7E-5427-4A26-B8A9-767108C0AE75}" destId="{71037C45-26B1-4AD0-99E1-AAB4C6585771}" srcOrd="0" destOrd="0" presId="urn:microsoft.com/office/officeart/2005/8/layout/default"/>
    <dgm:cxn modelId="{801CA037-DEF9-40BF-89E0-54235B44A800}" type="presOf" srcId="{BEFDC86D-3AD9-4230-9F0D-A03A177F8246}" destId="{C4CA63E2-6291-4E51-9B79-46AB910F73B1}" srcOrd="0" destOrd="0" presId="urn:microsoft.com/office/officeart/2005/8/layout/default"/>
    <dgm:cxn modelId="{3C7B5B3E-306F-4E81-B8A7-02EA72A62354}" srcId="{2AE25C3A-E3E5-4CA8-BEA6-9D6C7E2F306C}" destId="{703967F9-F8CB-4DCB-BCBB-A58F82F4F493}" srcOrd="0" destOrd="0" parTransId="{9270D9B6-CA3E-4FB9-8039-FCD2A5E59A93}" sibTransId="{5369C1C4-E741-4FE5-B43A-CC91B5C7874E}"/>
    <dgm:cxn modelId="{63982B40-2DED-40CE-A591-DCA7A4E0F10F}" srcId="{2AE25C3A-E3E5-4CA8-BEA6-9D6C7E2F306C}" destId="{3B428187-D126-4365-B834-C1A739CEFB46}" srcOrd="9" destOrd="0" parTransId="{CD9596DB-7E08-4AF4-96D7-FD6CFF5B73E9}" sibTransId="{5894A8B3-486D-4084-8047-ECCE185BBB95}"/>
    <dgm:cxn modelId="{F5D48141-F34D-41B9-ACC5-7BDC6993EDE7}" type="presOf" srcId="{446C3C72-DC45-4417-B695-E8FEB368608B}" destId="{1756CA9B-C4D0-4BDF-BD68-568B8FDB370F}" srcOrd="0" destOrd="0" presId="urn:microsoft.com/office/officeart/2005/8/layout/default"/>
    <dgm:cxn modelId="{02408D47-ECF5-4646-A8FB-D07E6BD57D1F}" srcId="{2AE25C3A-E3E5-4CA8-BEA6-9D6C7E2F306C}" destId="{BEFDC86D-3AD9-4230-9F0D-A03A177F8246}" srcOrd="3" destOrd="0" parTransId="{D3DD77DC-F839-4A4F-BD89-A6A9E15175B7}" sibTransId="{3E47B50A-DF3C-4948-BA4E-5433878A3E3A}"/>
    <dgm:cxn modelId="{972BF16A-116B-463E-A1A8-B1915B87D240}" type="presOf" srcId="{EE781305-4880-4ED6-B59A-D5766CB7912E}" destId="{07B0D90E-1473-4532-8CD1-862BBA59E869}" srcOrd="0" destOrd="0" presId="urn:microsoft.com/office/officeart/2005/8/layout/default"/>
    <dgm:cxn modelId="{7629A270-CE94-48A8-8D4C-04890CC6A22D}" type="presOf" srcId="{703967F9-F8CB-4DCB-BCBB-A58F82F4F493}" destId="{43155E5D-3820-4E59-8327-358E24F8A08E}" srcOrd="0" destOrd="0" presId="urn:microsoft.com/office/officeart/2005/8/layout/default"/>
    <dgm:cxn modelId="{8F1ECE79-3CC7-49BE-8CB9-49B7E55DF3E6}" srcId="{2AE25C3A-E3E5-4CA8-BEA6-9D6C7E2F306C}" destId="{9C5C946B-BE44-4DA9-8FED-5E95697C7BA2}" srcOrd="2" destOrd="0" parTransId="{36AEE326-720D-4A25-B3A2-0518BD9D384C}" sibTransId="{894C7640-D08E-4FC5-ADF2-D29F36804835}"/>
    <dgm:cxn modelId="{40C93785-4349-4BE5-9B5A-1515A43B8B51}" type="presOf" srcId="{2AE25C3A-E3E5-4CA8-BEA6-9D6C7E2F306C}" destId="{F6CE93F7-0242-4865-B2F9-3C56E2408A3C}" srcOrd="0" destOrd="0" presId="urn:microsoft.com/office/officeart/2005/8/layout/default"/>
    <dgm:cxn modelId="{79070D96-2B03-497E-BA47-4067680064EA}" srcId="{2AE25C3A-E3E5-4CA8-BEA6-9D6C7E2F306C}" destId="{B210B764-4CCA-4D33-9E71-2DD5E93F7B9F}" srcOrd="6" destOrd="0" parTransId="{B97F5E14-2DC4-472C-BF64-3DBD0FA7C94C}" sibTransId="{4E5DBD59-C794-4774-A235-DE8459C8FAB9}"/>
    <dgm:cxn modelId="{125C07A6-8DB4-4A5E-A1EA-56C5724DC020}" type="presOf" srcId="{F1A3E828-8DA1-4A75-91CD-6C5488499C9A}" destId="{2B4DBB60-2CA0-4FD8-BA4D-72D181E89308}" srcOrd="0" destOrd="0" presId="urn:microsoft.com/office/officeart/2005/8/layout/default"/>
    <dgm:cxn modelId="{68B2B5AA-F5A7-47A7-BB38-39748E381B64}" srcId="{2AE25C3A-E3E5-4CA8-BEA6-9D6C7E2F306C}" destId="{E5D35F7E-5427-4A26-B8A9-767108C0AE75}" srcOrd="4" destOrd="0" parTransId="{C84AE1E7-573D-4BE6-B352-D29C52852030}" sibTransId="{2C05BD3F-738F-473D-B7EE-66AB96C1C5D0}"/>
    <dgm:cxn modelId="{55EC1CB5-6ECF-418F-8492-8070B0879D3A}" srcId="{2AE25C3A-E3E5-4CA8-BEA6-9D6C7E2F306C}" destId="{F1A3E828-8DA1-4A75-91CD-6C5488499C9A}" srcOrd="1" destOrd="0" parTransId="{5B1968B4-B1E8-4A88-8486-8808C5F6F7BF}" sibTransId="{D7C24626-3408-4558-AF44-5E04368592BC}"/>
    <dgm:cxn modelId="{42A55AE5-C348-4236-96AE-8FEDD7AEE21E}" type="presOf" srcId="{F8A788CD-3C58-4CDC-BBE0-B8AC53D6C681}" destId="{5D48143F-33D0-4E68-8148-3568112FA943}" srcOrd="0" destOrd="0" presId="urn:microsoft.com/office/officeart/2005/8/layout/default"/>
    <dgm:cxn modelId="{30B1CAF8-F372-4B2E-A965-EE9FCD6ED3B5}" srcId="{2AE25C3A-E3E5-4CA8-BEA6-9D6C7E2F306C}" destId="{446C3C72-DC45-4417-B695-E8FEB368608B}" srcOrd="5" destOrd="0" parTransId="{AF3A5035-DFAA-4FD0-B097-EF35B19E70FD}" sibTransId="{5768D2C8-335D-4922-A9BE-DEE0A625C0B1}"/>
    <dgm:cxn modelId="{E090D7F8-A031-416C-AC0B-9BD25492248C}" type="presOf" srcId="{3B428187-D126-4365-B834-C1A739CEFB46}" destId="{222A6D1D-8DC1-4F54-995E-3EF2A0490C8B}" srcOrd="0" destOrd="0" presId="urn:microsoft.com/office/officeart/2005/8/layout/default"/>
    <dgm:cxn modelId="{5B0022FA-3C8A-40A3-A148-71C3144EC2D8}" type="presOf" srcId="{B210B764-4CCA-4D33-9E71-2DD5E93F7B9F}" destId="{E24A8CDC-EB83-40A5-9E2B-C796D19314DB}" srcOrd="0" destOrd="0" presId="urn:microsoft.com/office/officeart/2005/8/layout/default"/>
    <dgm:cxn modelId="{50B566BF-3E79-4AAD-A9A3-F2EDD6B13EBE}" type="presParOf" srcId="{F6CE93F7-0242-4865-B2F9-3C56E2408A3C}" destId="{43155E5D-3820-4E59-8327-358E24F8A08E}" srcOrd="0" destOrd="0" presId="urn:microsoft.com/office/officeart/2005/8/layout/default"/>
    <dgm:cxn modelId="{48DFFF79-88A9-4912-82EE-D2B1DAB7CE7E}" type="presParOf" srcId="{F6CE93F7-0242-4865-B2F9-3C56E2408A3C}" destId="{D8D723E7-A92B-46B4-ADA0-F58546546CD0}" srcOrd="1" destOrd="0" presId="urn:microsoft.com/office/officeart/2005/8/layout/default"/>
    <dgm:cxn modelId="{FF4FD176-D277-4DAC-A78B-EBD7C82EDE95}" type="presParOf" srcId="{F6CE93F7-0242-4865-B2F9-3C56E2408A3C}" destId="{2B4DBB60-2CA0-4FD8-BA4D-72D181E89308}" srcOrd="2" destOrd="0" presId="urn:microsoft.com/office/officeart/2005/8/layout/default"/>
    <dgm:cxn modelId="{C8763C3C-A7AD-47B6-B61A-115794969B28}" type="presParOf" srcId="{F6CE93F7-0242-4865-B2F9-3C56E2408A3C}" destId="{031BEE7B-C071-49C2-9356-C6A8D577DAEE}" srcOrd="3" destOrd="0" presId="urn:microsoft.com/office/officeart/2005/8/layout/default"/>
    <dgm:cxn modelId="{BDB1D04E-06CF-40E4-B539-BD3DBA8667FB}" type="presParOf" srcId="{F6CE93F7-0242-4865-B2F9-3C56E2408A3C}" destId="{A4925063-E73D-4589-9AEC-9C60533BB906}" srcOrd="4" destOrd="0" presId="urn:microsoft.com/office/officeart/2005/8/layout/default"/>
    <dgm:cxn modelId="{E6CD4922-5138-49D5-81BB-E5601BEDA5AE}" type="presParOf" srcId="{F6CE93F7-0242-4865-B2F9-3C56E2408A3C}" destId="{C3461A4E-ACB1-4111-922B-1D74B10F1C15}" srcOrd="5" destOrd="0" presId="urn:microsoft.com/office/officeart/2005/8/layout/default"/>
    <dgm:cxn modelId="{07F1CDE1-07CD-4DA3-AE40-36EB4586F8BC}" type="presParOf" srcId="{F6CE93F7-0242-4865-B2F9-3C56E2408A3C}" destId="{C4CA63E2-6291-4E51-9B79-46AB910F73B1}" srcOrd="6" destOrd="0" presId="urn:microsoft.com/office/officeart/2005/8/layout/default"/>
    <dgm:cxn modelId="{BE6E3A82-E28D-42F7-83CB-BBD3A3C17D89}" type="presParOf" srcId="{F6CE93F7-0242-4865-B2F9-3C56E2408A3C}" destId="{8A435298-A3AF-46B0-A2F6-AB42ABE11FBA}" srcOrd="7" destOrd="0" presId="urn:microsoft.com/office/officeart/2005/8/layout/default"/>
    <dgm:cxn modelId="{6070FF3D-03BC-4EB2-B81C-54381594F188}" type="presParOf" srcId="{F6CE93F7-0242-4865-B2F9-3C56E2408A3C}" destId="{71037C45-26B1-4AD0-99E1-AAB4C6585771}" srcOrd="8" destOrd="0" presId="urn:microsoft.com/office/officeart/2005/8/layout/default"/>
    <dgm:cxn modelId="{DAE935D0-2575-4889-A1E6-8EE68EF47381}" type="presParOf" srcId="{F6CE93F7-0242-4865-B2F9-3C56E2408A3C}" destId="{AC199FAC-F735-4CF4-A0C2-62409179512A}" srcOrd="9" destOrd="0" presId="urn:microsoft.com/office/officeart/2005/8/layout/default"/>
    <dgm:cxn modelId="{E09951E4-92DC-43E5-97E3-D653C61DAAE9}" type="presParOf" srcId="{F6CE93F7-0242-4865-B2F9-3C56E2408A3C}" destId="{1756CA9B-C4D0-4BDF-BD68-568B8FDB370F}" srcOrd="10" destOrd="0" presId="urn:microsoft.com/office/officeart/2005/8/layout/default"/>
    <dgm:cxn modelId="{98D197C2-FAC9-4D3D-A32F-84037834D233}" type="presParOf" srcId="{F6CE93F7-0242-4865-B2F9-3C56E2408A3C}" destId="{FB94129E-D6E9-4DDF-A32D-400A38ED8974}" srcOrd="11" destOrd="0" presId="urn:microsoft.com/office/officeart/2005/8/layout/default"/>
    <dgm:cxn modelId="{057B0BB3-0078-480A-91AE-26B2EBD139C7}" type="presParOf" srcId="{F6CE93F7-0242-4865-B2F9-3C56E2408A3C}" destId="{E24A8CDC-EB83-40A5-9E2B-C796D19314DB}" srcOrd="12" destOrd="0" presId="urn:microsoft.com/office/officeart/2005/8/layout/default"/>
    <dgm:cxn modelId="{496874AB-7FB9-4871-BD4E-DF3679F8B4CC}" type="presParOf" srcId="{F6CE93F7-0242-4865-B2F9-3C56E2408A3C}" destId="{4011EA6A-36AE-4B73-AE88-75A15F53056E}" srcOrd="13" destOrd="0" presId="urn:microsoft.com/office/officeart/2005/8/layout/default"/>
    <dgm:cxn modelId="{B9317C23-1772-4B28-BEF4-FB1D0441F3A5}" type="presParOf" srcId="{F6CE93F7-0242-4865-B2F9-3C56E2408A3C}" destId="{07B0D90E-1473-4532-8CD1-862BBA59E869}" srcOrd="14" destOrd="0" presId="urn:microsoft.com/office/officeart/2005/8/layout/default"/>
    <dgm:cxn modelId="{222FF4F0-616F-4649-884B-0BAFB0C2CE85}" type="presParOf" srcId="{F6CE93F7-0242-4865-B2F9-3C56E2408A3C}" destId="{73AE72F2-D590-44B0-B608-A4C99C1806A6}" srcOrd="15" destOrd="0" presId="urn:microsoft.com/office/officeart/2005/8/layout/default"/>
    <dgm:cxn modelId="{2308F8A6-935E-4CAC-A441-30715CF08B32}" type="presParOf" srcId="{F6CE93F7-0242-4865-B2F9-3C56E2408A3C}" destId="{5D48143F-33D0-4E68-8148-3568112FA943}" srcOrd="16" destOrd="0" presId="urn:microsoft.com/office/officeart/2005/8/layout/default"/>
    <dgm:cxn modelId="{19958C87-A8A5-4D56-B5DD-0DF289B63081}" type="presParOf" srcId="{F6CE93F7-0242-4865-B2F9-3C56E2408A3C}" destId="{4617208E-C21F-459A-BD9A-531FE730FB07}" srcOrd="17" destOrd="0" presId="urn:microsoft.com/office/officeart/2005/8/layout/default"/>
    <dgm:cxn modelId="{C76EFF59-9DB3-4FF3-A956-CB2862782FB4}" type="presParOf" srcId="{F6CE93F7-0242-4865-B2F9-3C56E2408A3C}" destId="{222A6D1D-8DC1-4F54-995E-3EF2A0490C8B}"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55E5D-3820-4E59-8327-358E24F8A08E}">
      <dsp:nvSpPr>
        <dsp:cNvPr id="0" name=""/>
        <dsp:cNvSpPr/>
      </dsp:nvSpPr>
      <dsp:spPr>
        <a:xfrm>
          <a:off x="96012" y="3286"/>
          <a:ext cx="1860232" cy="11161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 What are the 5 largest Category of U.S. food imports by amount in the last 25 years, and their Commodities?</a:t>
          </a:r>
        </a:p>
      </dsp:txBody>
      <dsp:txXfrm>
        <a:off x="96012" y="3286"/>
        <a:ext cx="1860232" cy="1116139"/>
      </dsp:txXfrm>
    </dsp:sp>
    <dsp:sp modelId="{2B4DBB60-2CA0-4FD8-BA4D-72D181E89308}">
      <dsp:nvSpPr>
        <dsp:cNvPr id="0" name=""/>
        <dsp:cNvSpPr/>
      </dsp:nvSpPr>
      <dsp:spPr>
        <a:xfrm>
          <a:off x="2142267" y="3286"/>
          <a:ext cx="1860232" cy="111613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 Who are the US's biggest food exporters?</a:t>
          </a:r>
        </a:p>
      </dsp:txBody>
      <dsp:txXfrm>
        <a:off x="2142267" y="3286"/>
        <a:ext cx="1860232" cy="1116139"/>
      </dsp:txXfrm>
    </dsp:sp>
    <dsp:sp modelId="{A4925063-E73D-4589-9AEC-9C60533BB906}">
      <dsp:nvSpPr>
        <dsp:cNvPr id="0" name=""/>
        <dsp:cNvSpPr/>
      </dsp:nvSpPr>
      <dsp:spPr>
        <a:xfrm>
          <a:off x="4188523" y="3286"/>
          <a:ext cx="1860232" cy="111613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lumMod val="95000"/>
                  <a:lumOff val="5000"/>
                </a:schemeClr>
              </a:solidFill>
            </a:rPr>
            <a:t>3. What kind of commodities which US imported the most from Canada in the last 5 years?</a:t>
          </a:r>
        </a:p>
      </dsp:txBody>
      <dsp:txXfrm>
        <a:off x="4188523" y="3286"/>
        <a:ext cx="1860232" cy="1116139"/>
      </dsp:txXfrm>
    </dsp:sp>
    <dsp:sp modelId="{C4CA63E2-6291-4E51-9B79-46AB910F73B1}">
      <dsp:nvSpPr>
        <dsp:cNvPr id="0" name=""/>
        <dsp:cNvSpPr/>
      </dsp:nvSpPr>
      <dsp:spPr>
        <a:xfrm>
          <a:off x="96012" y="1305448"/>
          <a:ext cx="1860232" cy="111613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 How's the change of trend of food imports from each category by their value over time?</a:t>
          </a:r>
        </a:p>
      </dsp:txBody>
      <dsp:txXfrm>
        <a:off x="96012" y="1305448"/>
        <a:ext cx="1860232" cy="1116139"/>
      </dsp:txXfrm>
    </dsp:sp>
    <dsp:sp modelId="{71037C45-26B1-4AD0-99E1-AAB4C6585771}">
      <dsp:nvSpPr>
        <dsp:cNvPr id="0" name=""/>
        <dsp:cNvSpPr/>
      </dsp:nvSpPr>
      <dsp:spPr>
        <a:xfrm>
          <a:off x="2142267" y="1305448"/>
          <a:ext cx="1860232" cy="111613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 Who is the biggest exporters of US's beverages, and what kind of beverages that US imported from them?</a:t>
          </a:r>
        </a:p>
      </dsp:txBody>
      <dsp:txXfrm>
        <a:off x="2142267" y="1305448"/>
        <a:ext cx="1860232" cy="1116139"/>
      </dsp:txXfrm>
    </dsp:sp>
    <dsp:sp modelId="{1756CA9B-C4D0-4BDF-BD68-568B8FDB370F}">
      <dsp:nvSpPr>
        <dsp:cNvPr id="0" name=""/>
        <dsp:cNvSpPr/>
      </dsp:nvSpPr>
      <dsp:spPr>
        <a:xfrm>
          <a:off x="4188523" y="1305448"/>
          <a:ext cx="1860232" cy="11161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 Who is the biggest exporters of US's fruits, and what kind of fruits that US imported from them?</a:t>
          </a:r>
        </a:p>
      </dsp:txBody>
      <dsp:txXfrm>
        <a:off x="4188523" y="1305448"/>
        <a:ext cx="1860232" cy="1116139"/>
      </dsp:txXfrm>
    </dsp:sp>
    <dsp:sp modelId="{E24A8CDC-EB83-40A5-9E2B-C796D19314DB}">
      <dsp:nvSpPr>
        <dsp:cNvPr id="0" name=""/>
        <dsp:cNvSpPr/>
      </dsp:nvSpPr>
      <dsp:spPr>
        <a:xfrm>
          <a:off x="96012" y="2607611"/>
          <a:ext cx="1860232" cy="111613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 Who is the biggest exporters of US's fishes, and what kind of fishes that US imported from them?</a:t>
          </a:r>
        </a:p>
      </dsp:txBody>
      <dsp:txXfrm>
        <a:off x="96012" y="2607611"/>
        <a:ext cx="1860232" cy="1116139"/>
      </dsp:txXfrm>
    </dsp:sp>
    <dsp:sp modelId="{07B0D90E-1473-4532-8CD1-862BBA59E869}">
      <dsp:nvSpPr>
        <dsp:cNvPr id="0" name=""/>
        <dsp:cNvSpPr/>
      </dsp:nvSpPr>
      <dsp:spPr>
        <a:xfrm>
          <a:off x="2142267" y="2607611"/>
          <a:ext cx="1860232" cy="111613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lumMod val="95000"/>
                  <a:lumOff val="5000"/>
                </a:schemeClr>
              </a:solidFill>
            </a:rPr>
            <a:t>8. How is the import demand of the product shift over last 25 years?</a:t>
          </a:r>
        </a:p>
      </dsp:txBody>
      <dsp:txXfrm>
        <a:off x="2142267" y="2607611"/>
        <a:ext cx="1860232" cy="1116139"/>
      </dsp:txXfrm>
    </dsp:sp>
    <dsp:sp modelId="{5D48143F-33D0-4E68-8148-3568112FA943}">
      <dsp:nvSpPr>
        <dsp:cNvPr id="0" name=""/>
        <dsp:cNvSpPr/>
      </dsp:nvSpPr>
      <dsp:spPr>
        <a:xfrm>
          <a:off x="4188523" y="2607611"/>
          <a:ext cx="1860232" cy="111613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 How is the price of each Food Category fluctuating for the last 25 years?</a:t>
          </a:r>
        </a:p>
      </dsp:txBody>
      <dsp:txXfrm>
        <a:off x="4188523" y="2607611"/>
        <a:ext cx="1860232" cy="1116139"/>
      </dsp:txXfrm>
    </dsp:sp>
    <dsp:sp modelId="{222A6D1D-8DC1-4F54-995E-3EF2A0490C8B}">
      <dsp:nvSpPr>
        <dsp:cNvPr id="0" name=""/>
        <dsp:cNvSpPr/>
      </dsp:nvSpPr>
      <dsp:spPr>
        <a:xfrm>
          <a:off x="2142267" y="3909774"/>
          <a:ext cx="1860232" cy="111613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 How is the price of each kind of commodities correlates with each other for the last 25 years?</a:t>
          </a:r>
        </a:p>
      </dsp:txBody>
      <dsp:txXfrm>
        <a:off x="2142267" y="3909774"/>
        <a:ext cx="1860232" cy="11161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0231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511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95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3349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80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5395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1337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7518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7351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5986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2709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7/14/2025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601739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v01-finalproject-us-food-import.streamlit.app/"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rs.usda.gov/data-products/us-food-impor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ruits and vegetables in bags">
            <a:extLst>
              <a:ext uri="{FF2B5EF4-FFF2-40B4-BE49-F238E27FC236}">
                <a16:creationId xmlns:a16="http://schemas.microsoft.com/office/drawing/2014/main" id="{E8B4940F-D5EE-36A7-21A8-19941BC39930}"/>
              </a:ext>
            </a:extLst>
          </p:cNvPr>
          <p:cNvPicPr>
            <a:picLocks noChangeAspect="1"/>
          </p:cNvPicPr>
          <p:nvPr/>
        </p:nvPicPr>
        <p:blipFill>
          <a:blip r:embed="rId2">
            <a:alphaModFix amt="40000"/>
          </a:blip>
          <a:srcRect b="15730"/>
          <a:stretch>
            <a:fillRect/>
          </a:stretch>
        </p:blipFill>
        <p:spPr>
          <a:xfrm>
            <a:off x="-2" y="-2"/>
            <a:ext cx="12192001" cy="6858001"/>
          </a:xfrm>
          <a:prstGeom prst="rect">
            <a:avLst/>
          </a:prstGeom>
        </p:spPr>
      </p:pic>
      <p:sp>
        <p:nvSpPr>
          <p:cNvPr id="2" name="Title 1">
            <a:extLst>
              <a:ext uri="{FF2B5EF4-FFF2-40B4-BE49-F238E27FC236}">
                <a16:creationId xmlns:a16="http://schemas.microsoft.com/office/drawing/2014/main" id="{F777581B-7FF7-0851-3EE1-2A6E5FD593D8}"/>
              </a:ext>
            </a:extLst>
          </p:cNvPr>
          <p:cNvSpPr>
            <a:spLocks noGrp="1"/>
          </p:cNvSpPr>
          <p:nvPr>
            <p:ph type="ctrTitle"/>
          </p:nvPr>
        </p:nvSpPr>
        <p:spPr>
          <a:xfrm>
            <a:off x="517870" y="978407"/>
            <a:ext cx="5021182" cy="3290107"/>
          </a:xfrm>
        </p:spPr>
        <p:txBody>
          <a:bodyPr anchor="t">
            <a:normAutofit/>
          </a:bodyPr>
          <a:lstStyle/>
          <a:p>
            <a:r>
              <a:rPr lang="en-US" sz="6000" dirty="0">
                <a:solidFill>
                  <a:srgbClr val="FFFFFF"/>
                </a:solidFill>
              </a:rPr>
              <a:t>US Food Import: Visualized</a:t>
            </a:r>
          </a:p>
        </p:txBody>
      </p:sp>
      <p:sp>
        <p:nvSpPr>
          <p:cNvPr id="3" name="Subtitle 2">
            <a:extLst>
              <a:ext uri="{FF2B5EF4-FFF2-40B4-BE49-F238E27FC236}">
                <a16:creationId xmlns:a16="http://schemas.microsoft.com/office/drawing/2014/main" id="{5535FCB7-8D73-2C55-632C-62C185393C89}"/>
              </a:ext>
            </a:extLst>
          </p:cNvPr>
          <p:cNvSpPr>
            <a:spLocks noGrp="1"/>
          </p:cNvSpPr>
          <p:nvPr>
            <p:ph type="subTitle" idx="1"/>
          </p:nvPr>
        </p:nvSpPr>
        <p:spPr>
          <a:xfrm>
            <a:off x="517870" y="5373384"/>
            <a:ext cx="5040785" cy="1213239"/>
          </a:xfrm>
        </p:spPr>
        <p:txBody>
          <a:bodyPr anchor="t">
            <a:normAutofit/>
          </a:bodyPr>
          <a:lstStyle/>
          <a:p>
            <a:r>
              <a:rPr lang="en-US" sz="1400" u="sng" dirty="0">
                <a:solidFill>
                  <a:srgbClr val="FFFFFF"/>
                </a:solidFill>
              </a:rPr>
              <a:t>Asa Bejraputra (70591374)</a:t>
            </a:r>
          </a:p>
          <a:p>
            <a:r>
              <a:rPr lang="en-US" sz="1400" dirty="0">
                <a:solidFill>
                  <a:srgbClr val="FFFFFF"/>
                </a:solidFill>
              </a:rPr>
              <a:t>Data Visualization Studies</a:t>
            </a:r>
            <a:br>
              <a:rPr lang="en-US" sz="1400" dirty="0">
                <a:solidFill>
                  <a:srgbClr val="FFFFFF"/>
                </a:solidFill>
              </a:rPr>
            </a:br>
            <a:r>
              <a:rPr lang="en-US" sz="1400" dirty="0">
                <a:solidFill>
                  <a:srgbClr val="FFFFFF"/>
                </a:solidFill>
              </a:rPr>
              <a:t>Summer Semester 2025</a:t>
            </a:r>
            <a:br>
              <a:rPr lang="en-US" sz="1400" dirty="0">
                <a:solidFill>
                  <a:srgbClr val="FFFFFF"/>
                </a:solidFill>
              </a:rPr>
            </a:br>
            <a:r>
              <a:rPr lang="en-US" sz="1400" dirty="0">
                <a:solidFill>
                  <a:srgbClr val="FFFFFF"/>
                </a:solidFill>
              </a:rPr>
              <a:t>University of Europe for Applied Sciences</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1716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9DDA-0B2B-E5BA-1BBF-8C6067DE9106}"/>
              </a:ext>
            </a:extLst>
          </p:cNvPr>
          <p:cNvSpPr>
            <a:spLocks noGrp="1"/>
          </p:cNvSpPr>
          <p:nvPr>
            <p:ph type="title"/>
          </p:nvPr>
        </p:nvSpPr>
        <p:spPr/>
        <p:txBody>
          <a:bodyPr>
            <a:normAutofit fontScale="90000"/>
          </a:bodyPr>
          <a:lstStyle/>
          <a:p>
            <a:r>
              <a:rPr lang="en-US" dirty="0"/>
              <a:t>7. Who is the biggest exporters of US's fishes, and what kind of fishes that US imported from them?</a:t>
            </a:r>
          </a:p>
        </p:txBody>
      </p:sp>
      <p:sp>
        <p:nvSpPr>
          <p:cNvPr id="3" name="Content Placeholder 2">
            <a:extLst>
              <a:ext uri="{FF2B5EF4-FFF2-40B4-BE49-F238E27FC236}">
                <a16:creationId xmlns:a16="http://schemas.microsoft.com/office/drawing/2014/main" id="{FE5AB10F-BBB7-271D-330F-5C918B2F92C0}"/>
              </a:ext>
            </a:extLst>
          </p:cNvPr>
          <p:cNvSpPr>
            <a:spLocks noGrp="1"/>
          </p:cNvSpPr>
          <p:nvPr>
            <p:ph idx="1"/>
          </p:nvPr>
        </p:nvSpPr>
        <p:spPr>
          <a:xfrm>
            <a:off x="7947378" y="3575154"/>
            <a:ext cx="3729510" cy="1349925"/>
          </a:xfrm>
        </p:spPr>
        <p:txBody>
          <a:bodyPr/>
          <a:lstStyle/>
          <a:p>
            <a:r>
              <a:rPr lang="en-US" dirty="0"/>
              <a:t>In terms of Fishes import, </a:t>
            </a:r>
            <a:r>
              <a:rPr lang="en-US" b="1" dirty="0"/>
              <a:t>Canada </a:t>
            </a:r>
            <a:r>
              <a:rPr lang="en-US" dirty="0"/>
              <a:t>is their main exporters here. Majority of their exports are </a:t>
            </a:r>
            <a:r>
              <a:rPr lang="en-US" b="1" dirty="0"/>
              <a:t>Fresh or Frozen Shellfish</a:t>
            </a:r>
            <a:r>
              <a:rPr lang="en-US" dirty="0"/>
              <a:t>.</a:t>
            </a:r>
          </a:p>
        </p:txBody>
      </p:sp>
      <p:sp>
        <p:nvSpPr>
          <p:cNvPr id="6" name="TextBox 5">
            <a:hlinkClick r:id="rId2" action="ppaction://hlinksldjump"/>
            <a:extLst>
              <a:ext uri="{FF2B5EF4-FFF2-40B4-BE49-F238E27FC236}">
                <a16:creationId xmlns:a16="http://schemas.microsoft.com/office/drawing/2014/main" id="{790A4569-9FE0-5E89-910F-AB7057737FE5}"/>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87535ACE-DCFE-DCD7-9A87-41453E9E3AA9}"/>
              </a:ext>
            </a:extLst>
          </p:cNvPr>
          <p:cNvPicPr>
            <a:picLocks noChangeAspect="1"/>
          </p:cNvPicPr>
          <p:nvPr/>
        </p:nvPicPr>
        <p:blipFill>
          <a:blip r:embed="rId3"/>
          <a:stretch>
            <a:fillRect/>
          </a:stretch>
        </p:blipFill>
        <p:spPr>
          <a:xfrm>
            <a:off x="515112" y="2283404"/>
            <a:ext cx="5897928" cy="3933427"/>
          </a:xfrm>
          <a:prstGeom prst="rect">
            <a:avLst/>
          </a:prstGeom>
          <a:ln w="19050">
            <a:solidFill>
              <a:schemeClr val="tx1"/>
            </a:solidFill>
          </a:ln>
        </p:spPr>
      </p:pic>
      <p:pic>
        <p:nvPicPr>
          <p:cNvPr id="10" name="Picture 9">
            <a:extLst>
              <a:ext uri="{FF2B5EF4-FFF2-40B4-BE49-F238E27FC236}">
                <a16:creationId xmlns:a16="http://schemas.microsoft.com/office/drawing/2014/main" id="{A2AAC449-5075-5FAC-CB7C-82A12342C3FA}"/>
              </a:ext>
            </a:extLst>
          </p:cNvPr>
          <p:cNvPicPr>
            <a:picLocks noChangeAspect="1"/>
          </p:cNvPicPr>
          <p:nvPr/>
        </p:nvPicPr>
        <p:blipFill>
          <a:blip r:embed="rId4"/>
          <a:stretch>
            <a:fillRect/>
          </a:stretch>
        </p:blipFill>
        <p:spPr>
          <a:xfrm>
            <a:off x="3180444" y="2917393"/>
            <a:ext cx="4383112" cy="3575569"/>
          </a:xfrm>
          <a:prstGeom prst="rect">
            <a:avLst/>
          </a:prstGeom>
          <a:ln w="19050">
            <a:solidFill>
              <a:schemeClr val="tx1"/>
            </a:solidFill>
          </a:ln>
        </p:spPr>
      </p:pic>
    </p:spTree>
    <p:extLst>
      <p:ext uri="{BB962C8B-B14F-4D97-AF65-F5344CB8AC3E}">
        <p14:creationId xmlns:p14="http://schemas.microsoft.com/office/powerpoint/2010/main" val="227390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F443-5574-A4F3-AA73-F8605C694B85}"/>
              </a:ext>
            </a:extLst>
          </p:cNvPr>
          <p:cNvSpPr>
            <a:spLocks noGrp="1"/>
          </p:cNvSpPr>
          <p:nvPr>
            <p:ph type="title"/>
          </p:nvPr>
        </p:nvSpPr>
        <p:spPr/>
        <p:txBody>
          <a:bodyPr>
            <a:normAutofit/>
          </a:bodyPr>
          <a:lstStyle/>
          <a:p>
            <a:r>
              <a:rPr lang="en-US" dirty="0">
                <a:solidFill>
                  <a:schemeClr val="tx1">
                    <a:lumMod val="95000"/>
                    <a:lumOff val="5000"/>
                  </a:schemeClr>
                </a:solidFill>
              </a:rPr>
              <a:t>8. How is the import demand of the product shift over last 25 years?</a:t>
            </a:r>
            <a:endParaRPr lang="en-US" dirty="0"/>
          </a:p>
        </p:txBody>
      </p:sp>
      <p:sp>
        <p:nvSpPr>
          <p:cNvPr id="3" name="Content Placeholder 2">
            <a:extLst>
              <a:ext uri="{FF2B5EF4-FFF2-40B4-BE49-F238E27FC236}">
                <a16:creationId xmlns:a16="http://schemas.microsoft.com/office/drawing/2014/main" id="{F5FFB047-8224-0847-3F34-7034BF224078}"/>
              </a:ext>
            </a:extLst>
          </p:cNvPr>
          <p:cNvSpPr>
            <a:spLocks noGrp="1"/>
          </p:cNvSpPr>
          <p:nvPr>
            <p:ph idx="1"/>
          </p:nvPr>
        </p:nvSpPr>
        <p:spPr>
          <a:xfrm>
            <a:off x="8082844" y="2938385"/>
            <a:ext cx="3594043" cy="2862636"/>
          </a:xfrm>
        </p:spPr>
        <p:txBody>
          <a:bodyPr/>
          <a:lstStyle/>
          <a:p>
            <a:r>
              <a:rPr lang="en-US" dirty="0"/>
              <a:t>Then, we take a look of the Import Quantity for the last 25 years, we found that there're only some kind of Foods which the import quantity grows e.g. </a:t>
            </a:r>
            <a:r>
              <a:rPr lang="en-US" b="1" dirty="0"/>
              <a:t>Fruits, Vegetables, Grains, Beverages, and Vegetable Oils</a:t>
            </a:r>
            <a:r>
              <a:rPr lang="en-US" dirty="0"/>
              <a:t>, while demands of other kind of foods is grow a bit slower.</a:t>
            </a:r>
          </a:p>
        </p:txBody>
      </p:sp>
      <p:sp>
        <p:nvSpPr>
          <p:cNvPr id="4" name="TextBox 3">
            <a:hlinkClick r:id="rId2" action="ppaction://hlinksldjump"/>
            <a:extLst>
              <a:ext uri="{FF2B5EF4-FFF2-40B4-BE49-F238E27FC236}">
                <a16:creationId xmlns:a16="http://schemas.microsoft.com/office/drawing/2014/main" id="{5D17D864-F1C7-8BA2-9518-55E89024B08C}"/>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6" name="Picture 5">
            <a:extLst>
              <a:ext uri="{FF2B5EF4-FFF2-40B4-BE49-F238E27FC236}">
                <a16:creationId xmlns:a16="http://schemas.microsoft.com/office/drawing/2014/main" id="{32CFB17D-28CA-7074-904E-4B6C69C0B021}"/>
              </a:ext>
            </a:extLst>
          </p:cNvPr>
          <p:cNvPicPr>
            <a:picLocks noChangeAspect="1"/>
          </p:cNvPicPr>
          <p:nvPr/>
        </p:nvPicPr>
        <p:blipFill>
          <a:blip r:embed="rId3"/>
          <a:stretch>
            <a:fillRect/>
          </a:stretch>
        </p:blipFill>
        <p:spPr>
          <a:xfrm>
            <a:off x="515112" y="2393470"/>
            <a:ext cx="7369153" cy="3952466"/>
          </a:xfrm>
          <a:prstGeom prst="rect">
            <a:avLst/>
          </a:prstGeom>
          <a:ln w="19050">
            <a:solidFill>
              <a:schemeClr val="tx1"/>
            </a:solidFill>
          </a:ln>
        </p:spPr>
      </p:pic>
    </p:spTree>
    <p:extLst>
      <p:ext uri="{BB962C8B-B14F-4D97-AF65-F5344CB8AC3E}">
        <p14:creationId xmlns:p14="http://schemas.microsoft.com/office/powerpoint/2010/main" val="309389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E019-91DC-CF61-B968-4ACD0D3CF93D}"/>
              </a:ext>
            </a:extLst>
          </p:cNvPr>
          <p:cNvSpPr>
            <a:spLocks noGrp="1"/>
          </p:cNvSpPr>
          <p:nvPr>
            <p:ph type="title"/>
          </p:nvPr>
        </p:nvSpPr>
        <p:spPr/>
        <p:txBody>
          <a:bodyPr>
            <a:normAutofit/>
          </a:bodyPr>
          <a:lstStyle/>
          <a:p>
            <a:r>
              <a:rPr lang="en-US" dirty="0"/>
              <a:t>9. How is the price of each Food Category fluctuating for the last 25 years?</a:t>
            </a:r>
          </a:p>
        </p:txBody>
      </p:sp>
      <p:sp>
        <p:nvSpPr>
          <p:cNvPr id="3" name="Content Placeholder 2">
            <a:extLst>
              <a:ext uri="{FF2B5EF4-FFF2-40B4-BE49-F238E27FC236}">
                <a16:creationId xmlns:a16="http://schemas.microsoft.com/office/drawing/2014/main" id="{15AC2C7E-7F7C-0833-1A60-0BD35AEE91CF}"/>
              </a:ext>
            </a:extLst>
          </p:cNvPr>
          <p:cNvSpPr>
            <a:spLocks noGrp="1"/>
          </p:cNvSpPr>
          <p:nvPr>
            <p:ph idx="1"/>
          </p:nvPr>
        </p:nvSpPr>
        <p:spPr>
          <a:xfrm>
            <a:off x="8082845" y="2646285"/>
            <a:ext cx="3469865" cy="3494814"/>
          </a:xfrm>
        </p:spPr>
        <p:txBody>
          <a:bodyPr/>
          <a:lstStyle/>
          <a:p>
            <a:r>
              <a:rPr lang="en-US" dirty="0"/>
              <a:t>In terms of Price, we found that price of fishes is noticeably more expensive than the other kind of imported foods. Moreover, their rate of price inflation is noticeably faster than everyone here. </a:t>
            </a:r>
            <a:r>
              <a:rPr lang="en-US" b="1" dirty="0"/>
              <a:t>This could explain that why Import Value of Fishes is getting higher for the last 25 years while their demand doesn't change that much.</a:t>
            </a:r>
          </a:p>
        </p:txBody>
      </p:sp>
      <p:sp>
        <p:nvSpPr>
          <p:cNvPr id="4" name="TextBox 3">
            <a:hlinkClick r:id="rId2" action="ppaction://hlinksldjump"/>
            <a:extLst>
              <a:ext uri="{FF2B5EF4-FFF2-40B4-BE49-F238E27FC236}">
                <a16:creationId xmlns:a16="http://schemas.microsoft.com/office/drawing/2014/main" id="{746CACE9-0733-C291-8D35-4B9B17AB2CBE}"/>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6" name="Picture 5">
            <a:extLst>
              <a:ext uri="{FF2B5EF4-FFF2-40B4-BE49-F238E27FC236}">
                <a16:creationId xmlns:a16="http://schemas.microsoft.com/office/drawing/2014/main" id="{EF48F5C1-5944-D075-7217-3C0DA46754DA}"/>
              </a:ext>
            </a:extLst>
          </p:cNvPr>
          <p:cNvPicPr>
            <a:picLocks noChangeAspect="1"/>
          </p:cNvPicPr>
          <p:nvPr/>
        </p:nvPicPr>
        <p:blipFill>
          <a:blip r:embed="rId3"/>
          <a:stretch>
            <a:fillRect/>
          </a:stretch>
        </p:blipFill>
        <p:spPr>
          <a:xfrm>
            <a:off x="515112" y="2441448"/>
            <a:ext cx="7279701" cy="3904488"/>
          </a:xfrm>
          <a:prstGeom prst="rect">
            <a:avLst/>
          </a:prstGeom>
          <a:ln w="19050">
            <a:solidFill>
              <a:schemeClr val="tx1"/>
            </a:solidFill>
          </a:ln>
        </p:spPr>
      </p:pic>
    </p:spTree>
    <p:extLst>
      <p:ext uri="{BB962C8B-B14F-4D97-AF65-F5344CB8AC3E}">
        <p14:creationId xmlns:p14="http://schemas.microsoft.com/office/powerpoint/2010/main" val="5351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6530-239E-5FE7-75B5-5753582EE120}"/>
              </a:ext>
            </a:extLst>
          </p:cNvPr>
          <p:cNvSpPr>
            <a:spLocks noGrp="1"/>
          </p:cNvSpPr>
          <p:nvPr>
            <p:ph type="title"/>
          </p:nvPr>
        </p:nvSpPr>
        <p:spPr/>
        <p:txBody>
          <a:bodyPr>
            <a:normAutofit fontScale="90000"/>
          </a:bodyPr>
          <a:lstStyle/>
          <a:p>
            <a:r>
              <a:rPr lang="en-US" dirty="0"/>
              <a:t>10. How is the price of each kind of commodities correlates with each other for the last 25 years?</a:t>
            </a:r>
          </a:p>
        </p:txBody>
      </p:sp>
      <p:sp>
        <p:nvSpPr>
          <p:cNvPr id="3" name="Content Placeholder 2">
            <a:extLst>
              <a:ext uri="{FF2B5EF4-FFF2-40B4-BE49-F238E27FC236}">
                <a16:creationId xmlns:a16="http://schemas.microsoft.com/office/drawing/2014/main" id="{63A6056F-A4C4-AA72-C3BF-373889EA6E72}"/>
              </a:ext>
            </a:extLst>
          </p:cNvPr>
          <p:cNvSpPr>
            <a:spLocks noGrp="1"/>
          </p:cNvSpPr>
          <p:nvPr>
            <p:ph idx="1"/>
          </p:nvPr>
        </p:nvSpPr>
        <p:spPr>
          <a:xfrm>
            <a:off x="7358439" y="2578608"/>
            <a:ext cx="4318450" cy="3767328"/>
          </a:xfrm>
        </p:spPr>
        <p:txBody>
          <a:bodyPr>
            <a:normAutofit fontScale="85000" lnSpcReduction="20000"/>
          </a:bodyPr>
          <a:lstStyle/>
          <a:p>
            <a:r>
              <a:rPr lang="en-US" dirty="0"/>
              <a:t>Then, we compared the price inflation over the years of each kind of Foods compared to each other. For example, we could see the patterns with strong correlation as follows:</a:t>
            </a:r>
          </a:p>
          <a:p>
            <a:pPr lvl="1"/>
            <a:r>
              <a:rPr lang="en-US" dirty="0"/>
              <a:t>Fruits' price are positively correlated with </a:t>
            </a:r>
            <a:r>
              <a:rPr lang="en-US" dirty="0" err="1"/>
              <a:t>Coffe</a:t>
            </a:r>
            <a:r>
              <a:rPr lang="en-US" dirty="0"/>
              <a:t>, Tea, and Spices.</a:t>
            </a:r>
          </a:p>
          <a:p>
            <a:pPr lvl="1"/>
            <a:r>
              <a:rPr lang="en-US" dirty="0"/>
              <a:t> Meats' price are positively correlated with Dairy, and Fishes.</a:t>
            </a:r>
          </a:p>
          <a:p>
            <a:pPr lvl="1"/>
            <a:r>
              <a:rPr lang="en-US" dirty="0"/>
              <a:t> Nuts' price are positively correlated with Coffee, Tea, and Spices.</a:t>
            </a:r>
          </a:p>
          <a:p>
            <a:pPr lvl="1"/>
            <a:r>
              <a:rPr lang="en-US" dirty="0"/>
              <a:t> Vegetable Oils are positively correlated with Coffee, Tea, Spices, and Grains.</a:t>
            </a:r>
          </a:p>
          <a:p>
            <a:pPr marL="0" indent="0">
              <a:buNone/>
            </a:pPr>
            <a:br>
              <a:rPr lang="en-US" dirty="0"/>
            </a:br>
            <a:r>
              <a:rPr lang="en-US" dirty="0"/>
              <a:t>But most of them are positively correlated </a:t>
            </a:r>
            <a:r>
              <a:rPr lang="en-US" dirty="0" err="1"/>
              <a:t>betweeen</a:t>
            </a:r>
            <a:r>
              <a:rPr lang="en-US" dirty="0"/>
              <a:t> each other.</a:t>
            </a:r>
          </a:p>
        </p:txBody>
      </p:sp>
      <p:sp>
        <p:nvSpPr>
          <p:cNvPr id="4" name="TextBox 3">
            <a:hlinkClick r:id="rId2" action="ppaction://hlinksldjump"/>
            <a:extLst>
              <a:ext uri="{FF2B5EF4-FFF2-40B4-BE49-F238E27FC236}">
                <a16:creationId xmlns:a16="http://schemas.microsoft.com/office/drawing/2014/main" id="{9E87EC6B-4933-F415-344D-132B55A02649}"/>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grpSp>
        <p:nvGrpSpPr>
          <p:cNvPr id="13" name="Group 12">
            <a:extLst>
              <a:ext uri="{FF2B5EF4-FFF2-40B4-BE49-F238E27FC236}">
                <a16:creationId xmlns:a16="http://schemas.microsoft.com/office/drawing/2014/main" id="{24665AC0-C15D-07C2-748A-7A16863B34C7}"/>
              </a:ext>
            </a:extLst>
          </p:cNvPr>
          <p:cNvGrpSpPr/>
          <p:nvPr/>
        </p:nvGrpSpPr>
        <p:grpSpPr>
          <a:xfrm>
            <a:off x="827127" y="2403166"/>
            <a:ext cx="6225392" cy="4264094"/>
            <a:chOff x="827127" y="2403166"/>
            <a:chExt cx="6225392" cy="4264094"/>
          </a:xfrm>
        </p:grpSpPr>
        <p:pic>
          <p:nvPicPr>
            <p:cNvPr id="6" name="Picture 5">
              <a:extLst>
                <a:ext uri="{FF2B5EF4-FFF2-40B4-BE49-F238E27FC236}">
                  <a16:creationId xmlns:a16="http://schemas.microsoft.com/office/drawing/2014/main" id="{62149804-9DF7-0887-38EE-597C7443E212}"/>
                </a:ext>
              </a:extLst>
            </p:cNvPr>
            <p:cNvPicPr>
              <a:picLocks noChangeAspect="1"/>
            </p:cNvPicPr>
            <p:nvPr/>
          </p:nvPicPr>
          <p:blipFill>
            <a:blip r:embed="rId3"/>
            <a:stretch>
              <a:fillRect/>
            </a:stretch>
          </p:blipFill>
          <p:spPr>
            <a:xfrm>
              <a:off x="827127" y="2403166"/>
              <a:ext cx="6225392" cy="4264094"/>
            </a:xfrm>
            <a:prstGeom prst="rect">
              <a:avLst/>
            </a:prstGeom>
            <a:ln w="19050">
              <a:solidFill>
                <a:schemeClr val="tx1"/>
              </a:solidFill>
            </a:ln>
          </p:spPr>
        </p:pic>
        <p:sp>
          <p:nvSpPr>
            <p:cNvPr id="7" name="Rectangle 6">
              <a:extLst>
                <a:ext uri="{FF2B5EF4-FFF2-40B4-BE49-F238E27FC236}">
                  <a16:creationId xmlns:a16="http://schemas.microsoft.com/office/drawing/2014/main" id="{B8E7AE34-FC5A-572F-B807-9449F53E6E15}"/>
                </a:ext>
              </a:extLst>
            </p:cNvPr>
            <p:cNvSpPr/>
            <p:nvPr/>
          </p:nvSpPr>
          <p:spPr>
            <a:xfrm>
              <a:off x="2444750" y="3784600"/>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1BB009-5B47-D799-3B1C-BB67BEB5F268}"/>
                </a:ext>
              </a:extLst>
            </p:cNvPr>
            <p:cNvSpPr/>
            <p:nvPr/>
          </p:nvSpPr>
          <p:spPr>
            <a:xfrm>
              <a:off x="2797175" y="4522513"/>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DE839F-14DA-CF7A-D118-56638FE43179}"/>
                </a:ext>
              </a:extLst>
            </p:cNvPr>
            <p:cNvSpPr/>
            <p:nvPr/>
          </p:nvSpPr>
          <p:spPr>
            <a:xfrm>
              <a:off x="3149600" y="4522513"/>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FC6D33-D703-ACF7-2CF8-A40E9DCD167E}"/>
                </a:ext>
              </a:extLst>
            </p:cNvPr>
            <p:cNvSpPr/>
            <p:nvPr/>
          </p:nvSpPr>
          <p:spPr>
            <a:xfrm>
              <a:off x="2440055" y="4766988"/>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F150E1-68EB-A1A0-98A3-B24B8E80A3EB}"/>
                </a:ext>
              </a:extLst>
            </p:cNvPr>
            <p:cNvSpPr/>
            <p:nvPr/>
          </p:nvSpPr>
          <p:spPr>
            <a:xfrm>
              <a:off x="2440054" y="5260426"/>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E531F9-73B8-7A80-0FF7-622DFABB00D7}"/>
                </a:ext>
              </a:extLst>
            </p:cNvPr>
            <p:cNvSpPr/>
            <p:nvPr/>
          </p:nvSpPr>
          <p:spPr>
            <a:xfrm>
              <a:off x="3859279" y="5260425"/>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948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DB27-F025-A9CA-CC6E-FED9D20C2C31}"/>
              </a:ext>
            </a:extLst>
          </p:cNvPr>
          <p:cNvSpPr>
            <a:spLocks noGrp="1"/>
          </p:cNvSpPr>
          <p:nvPr>
            <p:ph type="title"/>
          </p:nvPr>
        </p:nvSpPr>
        <p:spPr>
          <a:xfrm>
            <a:off x="521208" y="761999"/>
            <a:ext cx="11155680" cy="1463040"/>
          </a:xfrm>
        </p:spPr>
        <p:txBody>
          <a:bodyPr/>
          <a:lstStyle/>
          <a:p>
            <a:r>
              <a:rPr lang="en-US" dirty="0"/>
              <a:t>Showcase: </a:t>
            </a:r>
            <a:r>
              <a:rPr lang="en-US" dirty="0" err="1"/>
              <a:t>Streamlit</a:t>
            </a:r>
            <a:r>
              <a:rPr lang="en-US" dirty="0"/>
              <a:t> Dashboard</a:t>
            </a:r>
          </a:p>
        </p:txBody>
      </p:sp>
      <p:pic>
        <p:nvPicPr>
          <p:cNvPr id="7" name="Picture 6">
            <a:extLst>
              <a:ext uri="{FF2B5EF4-FFF2-40B4-BE49-F238E27FC236}">
                <a16:creationId xmlns:a16="http://schemas.microsoft.com/office/drawing/2014/main" id="{072B3055-DD5C-0E99-35E8-5DF6F920D360}"/>
              </a:ext>
            </a:extLst>
          </p:cNvPr>
          <p:cNvPicPr>
            <a:picLocks noChangeAspect="1"/>
          </p:cNvPicPr>
          <p:nvPr/>
        </p:nvPicPr>
        <p:blipFill>
          <a:blip r:embed="rId2"/>
          <a:stretch>
            <a:fillRect/>
          </a:stretch>
        </p:blipFill>
        <p:spPr>
          <a:xfrm>
            <a:off x="1106942" y="1627539"/>
            <a:ext cx="9978116" cy="4468462"/>
          </a:xfrm>
          <a:prstGeom prst="rect">
            <a:avLst/>
          </a:prstGeom>
        </p:spPr>
      </p:pic>
      <p:sp>
        <p:nvSpPr>
          <p:cNvPr id="8" name="TextBox 7">
            <a:extLst>
              <a:ext uri="{FF2B5EF4-FFF2-40B4-BE49-F238E27FC236}">
                <a16:creationId xmlns:a16="http://schemas.microsoft.com/office/drawing/2014/main" id="{5218C51D-29F8-6B01-5E4A-69C8CB958011}"/>
              </a:ext>
            </a:extLst>
          </p:cNvPr>
          <p:cNvSpPr txBox="1"/>
          <p:nvPr/>
        </p:nvSpPr>
        <p:spPr>
          <a:xfrm>
            <a:off x="999366" y="6248399"/>
            <a:ext cx="8825952" cy="369332"/>
          </a:xfrm>
          <a:prstGeom prst="rect">
            <a:avLst/>
          </a:prstGeom>
          <a:noFill/>
        </p:spPr>
        <p:txBody>
          <a:bodyPr wrap="square" rtlCol="0">
            <a:spAutoFit/>
          </a:bodyPr>
          <a:lstStyle/>
          <a:p>
            <a:r>
              <a:rPr lang="en-US" dirty="0"/>
              <a:t>Link: </a:t>
            </a:r>
            <a:r>
              <a:rPr lang="en-US" dirty="0">
                <a:hlinkClick r:id="rId3"/>
              </a:rPr>
              <a:t>https://dv01-finalproject-us-food-import.streamlit.app/</a:t>
            </a:r>
            <a:endParaRPr lang="en-US" dirty="0"/>
          </a:p>
        </p:txBody>
      </p:sp>
    </p:spTree>
    <p:extLst>
      <p:ext uri="{BB962C8B-B14F-4D97-AF65-F5344CB8AC3E}">
        <p14:creationId xmlns:p14="http://schemas.microsoft.com/office/powerpoint/2010/main" val="257511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0" name="Rectangle 3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2" name="Rectangle 41">
            <a:extLst>
              <a:ext uri="{FF2B5EF4-FFF2-40B4-BE49-F238E27FC236}">
                <a16:creationId xmlns:a16="http://schemas.microsoft.com/office/drawing/2014/main" id="{AB1E35EA-FB9C-AE5F-4AB8-1B3D59CC9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2976" y="611650"/>
            <a:ext cx="614476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5E85F1C-40B7-2CC8-70D8-4503F8659F74}"/>
              </a:ext>
            </a:extLst>
          </p:cNvPr>
          <p:cNvSpPr>
            <a:spLocks noGrp="1"/>
          </p:cNvSpPr>
          <p:nvPr>
            <p:ph type="title"/>
          </p:nvPr>
        </p:nvSpPr>
        <p:spPr>
          <a:xfrm>
            <a:off x="521208" y="978408"/>
            <a:ext cx="4288536" cy="5376672"/>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0A735D2A-99D4-7095-6D37-598A16F4B54B}"/>
              </a:ext>
            </a:extLst>
          </p:cNvPr>
          <p:cNvSpPr>
            <a:spLocks noGrp="1"/>
          </p:cNvSpPr>
          <p:nvPr>
            <p:ph idx="1"/>
          </p:nvPr>
        </p:nvSpPr>
        <p:spPr>
          <a:xfrm>
            <a:off x="5522976" y="1042416"/>
            <a:ext cx="6144768" cy="5312664"/>
          </a:xfrm>
        </p:spPr>
        <p:txBody>
          <a:bodyPr>
            <a:normAutofit/>
          </a:bodyPr>
          <a:lstStyle/>
          <a:p>
            <a:r>
              <a:rPr lang="en-US" sz="2000" dirty="0"/>
              <a:t>The U.S. Food Imports data product is an annually published statistical summary of the value and volume of food imports coming into the United States.</a:t>
            </a:r>
          </a:p>
          <a:p>
            <a:r>
              <a:rPr lang="en-US" sz="2000" dirty="0"/>
              <a:t>This data set provides </a:t>
            </a:r>
            <a:r>
              <a:rPr lang="en-US" sz="2000" dirty="0">
                <a:highlight>
                  <a:srgbClr val="C0C0C0"/>
                </a:highlight>
              </a:rPr>
              <a:t>import values of edible products (food and beverages) entering U.S. ports and the products’ origin of shipment</a:t>
            </a:r>
            <a:r>
              <a:rPr lang="en-US" sz="2000" dirty="0"/>
              <a:t>. Data are from the U.S. Department of Commerce, Bureau of the Census. Food and beverage import values are compiled by calendar year into food groups, corresponding to major commodities or level of processing.</a:t>
            </a:r>
          </a:p>
          <a:p>
            <a:r>
              <a:rPr lang="en-US" sz="2000" dirty="0"/>
              <a:t>You could see the source page and datasets </a:t>
            </a:r>
            <a:r>
              <a:rPr lang="en-US" sz="2000" dirty="0">
                <a:hlinkClick r:id="rId2"/>
              </a:rPr>
              <a:t>here</a:t>
            </a:r>
            <a:r>
              <a:rPr lang="en-US" sz="2000" dirty="0"/>
              <a:t>.</a:t>
            </a:r>
          </a:p>
        </p:txBody>
      </p:sp>
    </p:spTree>
    <p:extLst>
      <p:ext uri="{BB962C8B-B14F-4D97-AF65-F5344CB8AC3E}">
        <p14:creationId xmlns:p14="http://schemas.microsoft.com/office/powerpoint/2010/main" val="94291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0" name="Rectangle 49">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5398EA-6CDE-58AD-AA04-CB7F3A5CFB5E}"/>
              </a:ext>
            </a:extLst>
          </p:cNvPr>
          <p:cNvSpPr>
            <a:spLocks noGrp="1"/>
          </p:cNvSpPr>
          <p:nvPr>
            <p:ph type="title"/>
          </p:nvPr>
        </p:nvSpPr>
        <p:spPr>
          <a:xfrm>
            <a:off x="521209" y="971397"/>
            <a:ext cx="3462236" cy="2947460"/>
          </a:xfrm>
        </p:spPr>
        <p:txBody>
          <a:bodyPr vert="horz" lIns="91440" tIns="45720" rIns="91440" bIns="45720" rtlCol="0" anchor="t">
            <a:normAutofit/>
          </a:bodyPr>
          <a:lstStyle/>
          <a:p>
            <a:r>
              <a:rPr lang="en-US" sz="4800"/>
              <a:t>Dataset Questions</a:t>
            </a:r>
          </a:p>
        </p:txBody>
      </p:sp>
      <p:sp>
        <p:nvSpPr>
          <p:cNvPr id="57" name="Rectangle 5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7986C19-DF00-72E5-C68C-54A6D8E8D11D}"/>
              </a:ext>
            </a:extLst>
          </p:cNvPr>
          <p:cNvGraphicFramePr>
            <a:graphicFrameLocks noGrp="1"/>
          </p:cNvGraphicFramePr>
          <p:nvPr>
            <p:ph idx="1"/>
            <p:extLst>
              <p:ext uri="{D42A27DB-BD31-4B8C-83A1-F6EECF244321}">
                <p14:modId xmlns:p14="http://schemas.microsoft.com/office/powerpoint/2010/main" val="1457659807"/>
              </p:ext>
            </p:extLst>
          </p:nvPr>
        </p:nvGraphicFramePr>
        <p:xfrm>
          <a:off x="5532120" y="978408"/>
          <a:ext cx="614476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1BE1AB8-8342-CCB2-385A-97EEF1F6BF15}"/>
              </a:ext>
            </a:extLst>
          </p:cNvPr>
          <p:cNvSpPr txBox="1"/>
          <p:nvPr/>
        </p:nvSpPr>
        <p:spPr>
          <a:xfrm>
            <a:off x="515112" y="2579105"/>
            <a:ext cx="3462236" cy="307777"/>
          </a:xfrm>
          <a:prstGeom prst="rect">
            <a:avLst/>
          </a:prstGeom>
          <a:noFill/>
        </p:spPr>
        <p:txBody>
          <a:bodyPr wrap="square" rtlCol="0">
            <a:spAutoFit/>
          </a:bodyPr>
          <a:lstStyle/>
          <a:p>
            <a:r>
              <a:rPr lang="en-US" sz="1400" i="1" dirty="0">
                <a:solidFill>
                  <a:schemeClr val="tx1">
                    <a:lumMod val="50000"/>
                    <a:lumOff val="50000"/>
                  </a:schemeClr>
                </a:solidFill>
              </a:rPr>
              <a:t>Click the link to jump right to the questions.</a:t>
            </a:r>
          </a:p>
        </p:txBody>
      </p:sp>
    </p:spTree>
    <p:extLst>
      <p:ext uri="{BB962C8B-B14F-4D97-AF65-F5344CB8AC3E}">
        <p14:creationId xmlns:p14="http://schemas.microsoft.com/office/powerpoint/2010/main" val="275988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26F5-B7B6-9667-3AB6-5B2DA3C3A71A}"/>
              </a:ext>
            </a:extLst>
          </p:cNvPr>
          <p:cNvSpPr>
            <a:spLocks noGrp="1"/>
          </p:cNvSpPr>
          <p:nvPr>
            <p:ph type="title"/>
          </p:nvPr>
        </p:nvSpPr>
        <p:spPr/>
        <p:txBody>
          <a:bodyPr>
            <a:noAutofit/>
          </a:bodyPr>
          <a:lstStyle/>
          <a:p>
            <a:r>
              <a:rPr lang="en-US" sz="3200" dirty="0"/>
              <a:t>1. What are the 5 largest Category of U.S. food imports by amount in the last 25 years, and their Commodities?</a:t>
            </a:r>
            <a:br>
              <a:rPr lang="en-US" sz="3200" dirty="0"/>
            </a:br>
            <a:endParaRPr lang="en-US" sz="3200" dirty="0"/>
          </a:p>
        </p:txBody>
      </p:sp>
      <p:sp>
        <p:nvSpPr>
          <p:cNvPr id="3" name="Content Placeholder 2">
            <a:extLst>
              <a:ext uri="{FF2B5EF4-FFF2-40B4-BE49-F238E27FC236}">
                <a16:creationId xmlns:a16="http://schemas.microsoft.com/office/drawing/2014/main" id="{B85153FD-AE07-B7D4-DC9D-D110851158CA}"/>
              </a:ext>
            </a:extLst>
          </p:cNvPr>
          <p:cNvSpPr>
            <a:spLocks noGrp="1"/>
          </p:cNvSpPr>
          <p:nvPr>
            <p:ph idx="1"/>
          </p:nvPr>
        </p:nvSpPr>
        <p:spPr>
          <a:xfrm>
            <a:off x="7130264" y="3160908"/>
            <a:ext cx="4546623" cy="1385406"/>
          </a:xfrm>
        </p:spPr>
        <p:txBody>
          <a:bodyPr/>
          <a:lstStyle/>
          <a:p>
            <a:r>
              <a:rPr lang="en-US" dirty="0"/>
              <a:t>For the last 25 years, we could see that US spend their money for importing the </a:t>
            </a:r>
            <a:r>
              <a:rPr lang="en-US" b="1" dirty="0"/>
              <a:t>Beverages</a:t>
            </a:r>
            <a:r>
              <a:rPr lang="en-US" dirty="0"/>
              <a:t> the most. Then followed by </a:t>
            </a:r>
            <a:r>
              <a:rPr lang="en-US" b="1" dirty="0"/>
              <a:t>Fishes</a:t>
            </a:r>
            <a:r>
              <a:rPr lang="en-US" dirty="0"/>
              <a:t> and </a:t>
            </a:r>
            <a:r>
              <a:rPr lang="en-US" b="1" dirty="0"/>
              <a:t>Fruits,</a:t>
            </a:r>
            <a:r>
              <a:rPr lang="en-US" dirty="0"/>
              <a:t> respectively.</a:t>
            </a:r>
          </a:p>
          <a:p>
            <a:endParaRPr lang="en-US" dirty="0"/>
          </a:p>
        </p:txBody>
      </p:sp>
      <p:pic>
        <p:nvPicPr>
          <p:cNvPr id="7" name="Picture 6">
            <a:extLst>
              <a:ext uri="{FF2B5EF4-FFF2-40B4-BE49-F238E27FC236}">
                <a16:creationId xmlns:a16="http://schemas.microsoft.com/office/drawing/2014/main" id="{D5FED5C6-91E8-2D8C-9FDA-B168E9F01186}"/>
              </a:ext>
            </a:extLst>
          </p:cNvPr>
          <p:cNvPicPr>
            <a:picLocks noChangeAspect="1"/>
          </p:cNvPicPr>
          <p:nvPr/>
        </p:nvPicPr>
        <p:blipFill>
          <a:blip r:embed="rId2"/>
          <a:stretch>
            <a:fillRect/>
          </a:stretch>
        </p:blipFill>
        <p:spPr>
          <a:xfrm>
            <a:off x="515112" y="2148904"/>
            <a:ext cx="6356665" cy="3409415"/>
          </a:xfrm>
          <a:prstGeom prst="rect">
            <a:avLst/>
          </a:prstGeom>
          <a:ln w="19050">
            <a:solidFill>
              <a:schemeClr val="tx1"/>
            </a:solidFill>
          </a:ln>
        </p:spPr>
      </p:pic>
      <p:sp>
        <p:nvSpPr>
          <p:cNvPr id="8" name="TextBox 7">
            <a:hlinkClick r:id="rId3" action="ppaction://hlinksldjump"/>
            <a:extLst>
              <a:ext uri="{FF2B5EF4-FFF2-40B4-BE49-F238E27FC236}">
                <a16:creationId xmlns:a16="http://schemas.microsoft.com/office/drawing/2014/main" id="{1EB6370F-7BA4-04EF-4F41-2ADE68528591}"/>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267461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DA48-0B8C-C8A3-413F-CB85A321869D}"/>
              </a:ext>
            </a:extLst>
          </p:cNvPr>
          <p:cNvSpPr>
            <a:spLocks noGrp="1"/>
          </p:cNvSpPr>
          <p:nvPr>
            <p:ph type="title"/>
          </p:nvPr>
        </p:nvSpPr>
        <p:spPr/>
        <p:txBody>
          <a:bodyPr/>
          <a:lstStyle/>
          <a:p>
            <a:r>
              <a:rPr lang="en-US" dirty="0"/>
              <a:t>2. Who are the US's biggest food exporters?</a:t>
            </a:r>
          </a:p>
        </p:txBody>
      </p:sp>
      <p:sp>
        <p:nvSpPr>
          <p:cNvPr id="3" name="Content Placeholder 2">
            <a:extLst>
              <a:ext uri="{FF2B5EF4-FFF2-40B4-BE49-F238E27FC236}">
                <a16:creationId xmlns:a16="http://schemas.microsoft.com/office/drawing/2014/main" id="{A1EFBDAC-6DEF-1774-D653-2F9F01E4BCBA}"/>
              </a:ext>
            </a:extLst>
          </p:cNvPr>
          <p:cNvSpPr>
            <a:spLocks noGrp="1"/>
          </p:cNvSpPr>
          <p:nvPr>
            <p:ph idx="1"/>
          </p:nvPr>
        </p:nvSpPr>
        <p:spPr>
          <a:xfrm>
            <a:off x="7591805" y="2922383"/>
            <a:ext cx="3770845" cy="1975105"/>
          </a:xfrm>
        </p:spPr>
        <p:txBody>
          <a:bodyPr/>
          <a:lstStyle/>
          <a:p>
            <a:r>
              <a:rPr lang="en-US" dirty="0"/>
              <a:t>Obviously, there're numbers of trade partner which US imports the foods from. However, around two-third of their foods imports was made with their close neighbors e.g. </a:t>
            </a:r>
            <a:r>
              <a:rPr lang="en-US" b="1" dirty="0"/>
              <a:t>Canada</a:t>
            </a:r>
            <a:r>
              <a:rPr lang="en-US" dirty="0"/>
              <a:t> and </a:t>
            </a:r>
            <a:r>
              <a:rPr lang="en-US" b="1" dirty="0"/>
              <a:t>Mexico</a:t>
            </a:r>
            <a:r>
              <a:rPr lang="en-US" dirty="0"/>
              <a:t>.</a:t>
            </a:r>
          </a:p>
        </p:txBody>
      </p:sp>
      <p:pic>
        <p:nvPicPr>
          <p:cNvPr id="5" name="Picture 4">
            <a:extLst>
              <a:ext uri="{FF2B5EF4-FFF2-40B4-BE49-F238E27FC236}">
                <a16:creationId xmlns:a16="http://schemas.microsoft.com/office/drawing/2014/main" id="{382D3D45-A0A3-B988-2667-9599B9D7651A}"/>
              </a:ext>
            </a:extLst>
          </p:cNvPr>
          <p:cNvPicPr>
            <a:picLocks noChangeAspect="1"/>
          </p:cNvPicPr>
          <p:nvPr/>
        </p:nvPicPr>
        <p:blipFill>
          <a:blip r:embed="rId2"/>
          <a:stretch>
            <a:fillRect/>
          </a:stretch>
        </p:blipFill>
        <p:spPr>
          <a:xfrm>
            <a:off x="515112" y="2096405"/>
            <a:ext cx="6762456" cy="3627062"/>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4CF706C4-29B9-BEA2-B331-4EA325616DA6}"/>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31943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1EFD-D5F3-876E-F3B8-C62F18C5F7AC}"/>
              </a:ext>
            </a:extLst>
          </p:cNvPr>
          <p:cNvSpPr>
            <a:spLocks noGrp="1"/>
          </p:cNvSpPr>
          <p:nvPr>
            <p:ph type="title"/>
          </p:nvPr>
        </p:nvSpPr>
        <p:spPr/>
        <p:txBody>
          <a:bodyPr>
            <a:normAutofit fontScale="90000"/>
          </a:bodyPr>
          <a:lstStyle/>
          <a:p>
            <a:r>
              <a:rPr lang="en-US" dirty="0">
                <a:solidFill>
                  <a:schemeClr val="tx1">
                    <a:lumMod val="95000"/>
                    <a:lumOff val="5000"/>
                  </a:schemeClr>
                </a:solidFill>
              </a:rPr>
              <a:t>3. What kind of commodities which US imported the most from Canada in the last 5 years?</a:t>
            </a:r>
            <a:endParaRPr lang="en-US" dirty="0"/>
          </a:p>
        </p:txBody>
      </p:sp>
      <p:sp>
        <p:nvSpPr>
          <p:cNvPr id="3" name="Content Placeholder 2">
            <a:extLst>
              <a:ext uri="{FF2B5EF4-FFF2-40B4-BE49-F238E27FC236}">
                <a16:creationId xmlns:a16="http://schemas.microsoft.com/office/drawing/2014/main" id="{5124B6AE-8214-B7DA-F560-F741F93ECD97}"/>
              </a:ext>
            </a:extLst>
          </p:cNvPr>
          <p:cNvSpPr>
            <a:spLocks noGrp="1"/>
          </p:cNvSpPr>
          <p:nvPr>
            <p:ph idx="1"/>
          </p:nvPr>
        </p:nvSpPr>
        <p:spPr>
          <a:xfrm>
            <a:off x="7478649" y="3244879"/>
            <a:ext cx="3876266" cy="2343348"/>
          </a:xfrm>
        </p:spPr>
        <p:txBody>
          <a:bodyPr/>
          <a:lstStyle/>
          <a:p>
            <a:r>
              <a:rPr lang="en-US" dirty="0"/>
              <a:t>Well then, when we found out that Canada is the U.S. biggest food exporters. What they actually sold for the last 5 years?</a:t>
            </a:r>
          </a:p>
          <a:p>
            <a:r>
              <a:rPr lang="en-US" dirty="0"/>
              <a:t>Then, speaking of Canada, the U.S. is a major importer of their </a:t>
            </a:r>
            <a:r>
              <a:rPr lang="en-US" b="1" dirty="0"/>
              <a:t>Cereal</a:t>
            </a:r>
            <a:r>
              <a:rPr lang="en-US" dirty="0"/>
              <a:t>, </a:t>
            </a:r>
            <a:r>
              <a:rPr lang="en-US" b="1" dirty="0"/>
              <a:t>Bakery</a:t>
            </a:r>
            <a:r>
              <a:rPr lang="en-US" dirty="0"/>
              <a:t>, and </a:t>
            </a:r>
            <a:r>
              <a:rPr lang="en-US" b="1" dirty="0"/>
              <a:t>Red Meats</a:t>
            </a:r>
            <a:r>
              <a:rPr lang="en-US" dirty="0"/>
              <a:t>.</a:t>
            </a:r>
          </a:p>
        </p:txBody>
      </p:sp>
      <p:pic>
        <p:nvPicPr>
          <p:cNvPr id="5" name="Picture 4">
            <a:extLst>
              <a:ext uri="{FF2B5EF4-FFF2-40B4-BE49-F238E27FC236}">
                <a16:creationId xmlns:a16="http://schemas.microsoft.com/office/drawing/2014/main" id="{34716E39-4141-6223-0BF4-75F9F859CE20}"/>
              </a:ext>
            </a:extLst>
          </p:cNvPr>
          <p:cNvPicPr>
            <a:picLocks noChangeAspect="1"/>
          </p:cNvPicPr>
          <p:nvPr/>
        </p:nvPicPr>
        <p:blipFill>
          <a:blip r:embed="rId2"/>
          <a:stretch>
            <a:fillRect/>
          </a:stretch>
        </p:blipFill>
        <p:spPr>
          <a:xfrm>
            <a:off x="1828800" y="2310943"/>
            <a:ext cx="5327877" cy="4056861"/>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E5CAC3F6-56A8-A8DF-0459-70119C96FC2E}"/>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106249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46A2-84CE-5A6D-8404-25B460F1E6AB}"/>
              </a:ext>
            </a:extLst>
          </p:cNvPr>
          <p:cNvSpPr>
            <a:spLocks noGrp="1"/>
          </p:cNvSpPr>
          <p:nvPr>
            <p:ph type="title"/>
          </p:nvPr>
        </p:nvSpPr>
        <p:spPr/>
        <p:txBody>
          <a:bodyPr>
            <a:normAutofit/>
          </a:bodyPr>
          <a:lstStyle/>
          <a:p>
            <a:r>
              <a:rPr lang="en-US" dirty="0"/>
              <a:t>4. How's the change of trend of food imports from each category by their value over time?</a:t>
            </a:r>
          </a:p>
        </p:txBody>
      </p:sp>
      <p:sp>
        <p:nvSpPr>
          <p:cNvPr id="3" name="Content Placeholder 2">
            <a:extLst>
              <a:ext uri="{FF2B5EF4-FFF2-40B4-BE49-F238E27FC236}">
                <a16:creationId xmlns:a16="http://schemas.microsoft.com/office/drawing/2014/main" id="{DB01AF21-E12F-B3FF-4A3F-510C271C51CA}"/>
              </a:ext>
            </a:extLst>
          </p:cNvPr>
          <p:cNvSpPr>
            <a:spLocks noGrp="1"/>
          </p:cNvSpPr>
          <p:nvPr>
            <p:ph idx="1"/>
          </p:nvPr>
        </p:nvSpPr>
        <p:spPr>
          <a:xfrm>
            <a:off x="7597422" y="3382858"/>
            <a:ext cx="4079465" cy="1959525"/>
          </a:xfrm>
        </p:spPr>
        <p:txBody>
          <a:bodyPr/>
          <a:lstStyle/>
          <a:p>
            <a:r>
              <a:rPr lang="en-US" dirty="0"/>
              <a:t>When we take a look on the changes in Import Value for the last 25 years. We could see that </a:t>
            </a:r>
            <a:r>
              <a:rPr lang="en-US" b="1" dirty="0"/>
              <a:t>Beverages</a:t>
            </a:r>
            <a:r>
              <a:rPr lang="en-US" dirty="0"/>
              <a:t> is the main items which U.S. import from the outside until the last 2 years which the top position goes to </a:t>
            </a:r>
            <a:r>
              <a:rPr lang="en-US" b="1" dirty="0"/>
              <a:t>Fruits</a:t>
            </a:r>
            <a:r>
              <a:rPr lang="en-US" dirty="0"/>
              <a:t>.</a:t>
            </a:r>
          </a:p>
        </p:txBody>
      </p:sp>
      <p:pic>
        <p:nvPicPr>
          <p:cNvPr id="5" name="Picture 4">
            <a:extLst>
              <a:ext uri="{FF2B5EF4-FFF2-40B4-BE49-F238E27FC236}">
                <a16:creationId xmlns:a16="http://schemas.microsoft.com/office/drawing/2014/main" id="{B5F434A8-956D-FD01-F320-A9790945613A}"/>
              </a:ext>
            </a:extLst>
          </p:cNvPr>
          <p:cNvPicPr>
            <a:picLocks noChangeAspect="1"/>
          </p:cNvPicPr>
          <p:nvPr/>
        </p:nvPicPr>
        <p:blipFill>
          <a:blip r:embed="rId2"/>
          <a:stretch>
            <a:fillRect/>
          </a:stretch>
        </p:blipFill>
        <p:spPr>
          <a:xfrm>
            <a:off x="515113" y="2578608"/>
            <a:ext cx="6652385" cy="3568026"/>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4B0CDB78-270C-4469-B45E-9336C4CB59B4}"/>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417874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80584D-9E52-0410-AE9A-97EE4878C85C}"/>
              </a:ext>
            </a:extLst>
          </p:cNvPr>
          <p:cNvPicPr>
            <a:picLocks noChangeAspect="1"/>
          </p:cNvPicPr>
          <p:nvPr/>
        </p:nvPicPr>
        <p:blipFill>
          <a:blip r:embed="rId2"/>
          <a:stretch>
            <a:fillRect/>
          </a:stretch>
        </p:blipFill>
        <p:spPr>
          <a:xfrm>
            <a:off x="382406" y="2550441"/>
            <a:ext cx="5334728" cy="3767328"/>
          </a:xfrm>
          <a:prstGeom prst="rect">
            <a:avLst/>
          </a:prstGeom>
          <a:ln w="19050">
            <a:solidFill>
              <a:schemeClr val="tx1"/>
            </a:solidFill>
          </a:ln>
        </p:spPr>
      </p:pic>
      <p:sp>
        <p:nvSpPr>
          <p:cNvPr id="2" name="Title 1">
            <a:extLst>
              <a:ext uri="{FF2B5EF4-FFF2-40B4-BE49-F238E27FC236}">
                <a16:creationId xmlns:a16="http://schemas.microsoft.com/office/drawing/2014/main" id="{CA429D5B-9487-939A-CDAC-D252B6613EFA}"/>
              </a:ext>
            </a:extLst>
          </p:cNvPr>
          <p:cNvSpPr>
            <a:spLocks noGrp="1"/>
          </p:cNvSpPr>
          <p:nvPr>
            <p:ph type="title"/>
          </p:nvPr>
        </p:nvSpPr>
        <p:spPr/>
        <p:txBody>
          <a:bodyPr>
            <a:normAutofit fontScale="90000"/>
          </a:bodyPr>
          <a:lstStyle/>
          <a:p>
            <a:r>
              <a:rPr lang="en-US" dirty="0"/>
              <a:t>5. Who is the biggest exporters of US's beverages, and what kind of beverages that US imported from them?</a:t>
            </a:r>
          </a:p>
        </p:txBody>
      </p:sp>
      <p:sp>
        <p:nvSpPr>
          <p:cNvPr id="3" name="Content Placeholder 2">
            <a:extLst>
              <a:ext uri="{FF2B5EF4-FFF2-40B4-BE49-F238E27FC236}">
                <a16:creationId xmlns:a16="http://schemas.microsoft.com/office/drawing/2014/main" id="{D35D28C4-CE68-A04B-02DB-6FF94888EB10}"/>
              </a:ext>
            </a:extLst>
          </p:cNvPr>
          <p:cNvSpPr>
            <a:spLocks noGrp="1"/>
          </p:cNvSpPr>
          <p:nvPr>
            <p:ph idx="1"/>
          </p:nvPr>
        </p:nvSpPr>
        <p:spPr>
          <a:xfrm>
            <a:off x="7326489" y="3454342"/>
            <a:ext cx="4056887" cy="1959525"/>
          </a:xfrm>
        </p:spPr>
        <p:txBody>
          <a:bodyPr/>
          <a:lstStyle/>
          <a:p>
            <a:r>
              <a:rPr lang="en-US" dirty="0"/>
              <a:t>When we take a look into Beverages imports for the last 25 years, we found that </a:t>
            </a:r>
            <a:r>
              <a:rPr lang="en-US" b="1" dirty="0"/>
              <a:t>Mexico</a:t>
            </a:r>
            <a:r>
              <a:rPr lang="en-US" dirty="0"/>
              <a:t> is U.S. main exporters. The U.S. mostly bought </a:t>
            </a:r>
            <a:r>
              <a:rPr lang="en-US" b="1" dirty="0"/>
              <a:t>Malt Beer</a:t>
            </a:r>
            <a:r>
              <a:rPr lang="en-US" dirty="0"/>
              <a:t>, </a:t>
            </a:r>
            <a:r>
              <a:rPr lang="en-US" b="1" dirty="0" err="1"/>
              <a:t>Liqour</a:t>
            </a:r>
            <a:r>
              <a:rPr lang="en-US" dirty="0"/>
              <a:t>, and </a:t>
            </a:r>
            <a:r>
              <a:rPr lang="en-US" b="1" dirty="0"/>
              <a:t>Non-</a:t>
            </a:r>
            <a:r>
              <a:rPr lang="en-US" b="1" dirty="0" err="1"/>
              <a:t>Alcoholoc</a:t>
            </a:r>
            <a:r>
              <a:rPr lang="en-US" b="1" dirty="0"/>
              <a:t> Beverages</a:t>
            </a:r>
            <a:r>
              <a:rPr lang="en-US" dirty="0"/>
              <a:t> from them.</a:t>
            </a:r>
          </a:p>
        </p:txBody>
      </p:sp>
      <p:sp>
        <p:nvSpPr>
          <p:cNvPr id="4" name="TextBox 3">
            <a:hlinkClick r:id="rId3" action="ppaction://hlinksldjump"/>
            <a:extLst>
              <a:ext uri="{FF2B5EF4-FFF2-40B4-BE49-F238E27FC236}">
                <a16:creationId xmlns:a16="http://schemas.microsoft.com/office/drawing/2014/main" id="{06AB8AEB-DBAA-C542-F640-C4D69099388A}"/>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BAF98AD8-5D3E-8A44-5D29-4C3F1D156502}"/>
              </a:ext>
            </a:extLst>
          </p:cNvPr>
          <p:cNvPicPr>
            <a:picLocks noChangeAspect="1"/>
          </p:cNvPicPr>
          <p:nvPr/>
        </p:nvPicPr>
        <p:blipFill>
          <a:blip r:embed="rId4"/>
          <a:stretch>
            <a:fillRect/>
          </a:stretch>
        </p:blipFill>
        <p:spPr>
          <a:xfrm>
            <a:off x="3296356" y="2881595"/>
            <a:ext cx="3668889" cy="3161353"/>
          </a:xfrm>
          <a:prstGeom prst="rect">
            <a:avLst/>
          </a:prstGeom>
          <a:ln w="19050">
            <a:solidFill>
              <a:schemeClr val="tx1"/>
            </a:solidFill>
          </a:ln>
        </p:spPr>
      </p:pic>
    </p:spTree>
    <p:extLst>
      <p:ext uri="{BB962C8B-B14F-4D97-AF65-F5344CB8AC3E}">
        <p14:creationId xmlns:p14="http://schemas.microsoft.com/office/powerpoint/2010/main" val="82167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006625-B538-BDFE-E6FC-9215046FFFD0}"/>
              </a:ext>
            </a:extLst>
          </p:cNvPr>
          <p:cNvPicPr>
            <a:picLocks noChangeAspect="1"/>
          </p:cNvPicPr>
          <p:nvPr/>
        </p:nvPicPr>
        <p:blipFill>
          <a:blip r:embed="rId2"/>
          <a:stretch>
            <a:fillRect/>
          </a:stretch>
        </p:blipFill>
        <p:spPr>
          <a:xfrm>
            <a:off x="515112" y="2328915"/>
            <a:ext cx="5363638" cy="3787744"/>
          </a:xfrm>
          <a:prstGeom prst="rect">
            <a:avLst/>
          </a:prstGeom>
          <a:ln w="19050">
            <a:solidFill>
              <a:schemeClr val="tx1"/>
            </a:solidFill>
          </a:ln>
        </p:spPr>
      </p:pic>
      <p:sp>
        <p:nvSpPr>
          <p:cNvPr id="2" name="Title 1">
            <a:extLst>
              <a:ext uri="{FF2B5EF4-FFF2-40B4-BE49-F238E27FC236}">
                <a16:creationId xmlns:a16="http://schemas.microsoft.com/office/drawing/2014/main" id="{A4FFD5CE-6B86-9CC9-754F-0B4BA900F301}"/>
              </a:ext>
            </a:extLst>
          </p:cNvPr>
          <p:cNvSpPr>
            <a:spLocks noGrp="1"/>
          </p:cNvSpPr>
          <p:nvPr>
            <p:ph type="title"/>
          </p:nvPr>
        </p:nvSpPr>
        <p:spPr/>
        <p:txBody>
          <a:bodyPr>
            <a:normAutofit fontScale="90000"/>
          </a:bodyPr>
          <a:lstStyle/>
          <a:p>
            <a:r>
              <a:rPr lang="en-US" dirty="0"/>
              <a:t>6. Who is the biggest exporters of US's fruits, and what kind of fruits that US imported from them?</a:t>
            </a:r>
          </a:p>
        </p:txBody>
      </p:sp>
      <p:sp>
        <p:nvSpPr>
          <p:cNvPr id="3" name="Content Placeholder 2">
            <a:extLst>
              <a:ext uri="{FF2B5EF4-FFF2-40B4-BE49-F238E27FC236}">
                <a16:creationId xmlns:a16="http://schemas.microsoft.com/office/drawing/2014/main" id="{C52EB945-70ED-310A-E829-F1C1BAF5B693}"/>
              </a:ext>
            </a:extLst>
          </p:cNvPr>
          <p:cNvSpPr>
            <a:spLocks noGrp="1"/>
          </p:cNvSpPr>
          <p:nvPr>
            <p:ph idx="1"/>
          </p:nvPr>
        </p:nvSpPr>
        <p:spPr>
          <a:xfrm>
            <a:off x="8116712" y="3259957"/>
            <a:ext cx="3560176" cy="1925659"/>
          </a:xfrm>
        </p:spPr>
        <p:txBody>
          <a:bodyPr/>
          <a:lstStyle/>
          <a:p>
            <a:r>
              <a:rPr lang="en-US" dirty="0"/>
              <a:t>In terms of imported fruits, </a:t>
            </a:r>
            <a:r>
              <a:rPr lang="en-US" b="1" dirty="0"/>
              <a:t>Mexico </a:t>
            </a:r>
            <a:r>
              <a:rPr lang="en-US" dirty="0"/>
              <a:t>is still their biggest trade partner in Fruits. Most of them are </a:t>
            </a:r>
            <a:r>
              <a:rPr lang="en-US" b="1" dirty="0"/>
              <a:t>Fresh and Chilled Fruit</a:t>
            </a:r>
            <a:r>
              <a:rPr lang="en-US" dirty="0"/>
              <a:t>, which their values is more than other kind of fruits combined.</a:t>
            </a:r>
          </a:p>
        </p:txBody>
      </p:sp>
      <p:sp>
        <p:nvSpPr>
          <p:cNvPr id="4" name="TextBox 3">
            <a:hlinkClick r:id="rId3" action="ppaction://hlinksldjump"/>
            <a:extLst>
              <a:ext uri="{FF2B5EF4-FFF2-40B4-BE49-F238E27FC236}">
                <a16:creationId xmlns:a16="http://schemas.microsoft.com/office/drawing/2014/main" id="{589388D1-A817-64AF-BCF1-66DDBD88E672}"/>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5208141A-4991-B442-3F8E-0C8A83E0352F}"/>
              </a:ext>
            </a:extLst>
          </p:cNvPr>
          <p:cNvPicPr>
            <a:picLocks noChangeAspect="1"/>
          </p:cNvPicPr>
          <p:nvPr/>
        </p:nvPicPr>
        <p:blipFill>
          <a:blip r:embed="rId4"/>
          <a:stretch>
            <a:fillRect/>
          </a:stretch>
        </p:blipFill>
        <p:spPr>
          <a:xfrm>
            <a:off x="3983080" y="3185640"/>
            <a:ext cx="3791339" cy="3173843"/>
          </a:xfrm>
          <a:prstGeom prst="rect">
            <a:avLst/>
          </a:prstGeom>
          <a:ln w="19050">
            <a:solidFill>
              <a:schemeClr val="tx1"/>
            </a:solidFill>
          </a:ln>
        </p:spPr>
      </p:pic>
    </p:spTree>
    <p:extLst>
      <p:ext uri="{BB962C8B-B14F-4D97-AF65-F5344CB8AC3E}">
        <p14:creationId xmlns:p14="http://schemas.microsoft.com/office/powerpoint/2010/main" val="939015105"/>
      </p:ext>
    </p:extLst>
  </p:cSld>
  <p:clrMapOvr>
    <a:masterClrMapping/>
  </p:clrMapOvr>
</p:sld>
</file>

<file path=ppt/theme/theme1.xml><?xml version="1.0" encoding="utf-8"?>
<a:theme xmlns:a="http://schemas.openxmlformats.org/drawingml/2006/main" name="GestaltVTI">
  <a:themeElements>
    <a:clrScheme name="Asa UE Palette2">
      <a:dk1>
        <a:sysClr val="windowText" lastClr="000000"/>
      </a:dk1>
      <a:lt1>
        <a:srgbClr val="FFFFFF"/>
      </a:lt1>
      <a:dk2>
        <a:srgbClr val="16161D"/>
      </a:dk2>
      <a:lt2>
        <a:srgbClr val="FAFAFA"/>
      </a:lt2>
      <a:accent1>
        <a:srgbClr val="FF0000"/>
      </a:accent1>
      <a:accent2>
        <a:srgbClr val="595959"/>
      </a:accent2>
      <a:accent3>
        <a:srgbClr val="7C7C9C"/>
      </a:accent3>
      <a:accent4>
        <a:srgbClr val="D8D8D8"/>
      </a:accent4>
      <a:accent5>
        <a:srgbClr val="C94200"/>
      </a:accent5>
      <a:accent6>
        <a:srgbClr val="5C0704"/>
      </a:accent6>
      <a:hlink>
        <a:srgbClr val="0563C1"/>
      </a:hlink>
      <a:folHlink>
        <a:srgbClr val="954F72"/>
      </a:folHlink>
    </a:clrScheme>
    <a:fontScheme name="NSAA custom fonts">
      <a:majorFont>
        <a:latin typeface="Calibri"/>
        <a:ea typeface=""/>
        <a:cs typeface="Angsana New"/>
      </a:majorFont>
      <a:minorFont>
        <a:latin typeface="Calibri"/>
        <a:ea typeface=""/>
        <a:cs typeface="Angsana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106</TotalTime>
  <Words>1086</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Bierstadt</vt:lpstr>
      <vt:lpstr>Calibri</vt:lpstr>
      <vt:lpstr>GestaltVTI</vt:lpstr>
      <vt:lpstr>US Food Import: Visualized</vt:lpstr>
      <vt:lpstr>Introduction</vt:lpstr>
      <vt:lpstr>Dataset Questions</vt:lpstr>
      <vt:lpstr>1. What are the 5 largest Category of U.S. food imports by amount in the last 25 years, and their Commodities? </vt:lpstr>
      <vt:lpstr>2. Who are the US's biggest food exporters?</vt:lpstr>
      <vt:lpstr>3. What kind of commodities which US imported the most from Canada in the last 5 years?</vt:lpstr>
      <vt:lpstr>4. How's the change of trend of food imports from each category by their value over time?</vt:lpstr>
      <vt:lpstr>5. Who is the biggest exporters of US's beverages, and what kind of beverages that US imported from them?</vt:lpstr>
      <vt:lpstr>6. Who is the biggest exporters of US's fruits, and what kind of fruits that US imported from them?</vt:lpstr>
      <vt:lpstr>7. Who is the biggest exporters of US's fishes, and what kind of fishes that US imported from them?</vt:lpstr>
      <vt:lpstr>8. How is the import demand of the product shift over last 25 years?</vt:lpstr>
      <vt:lpstr>9. How is the price of each Food Category fluctuating for the last 25 years?</vt:lpstr>
      <vt:lpstr>10. How is the price of each kind of commodities correlates with each other for the last 25 years?</vt:lpstr>
      <vt:lpstr>Showcase: Streamlit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Asa Bejraputra</dc:creator>
  <cp:lastModifiedBy>Asa Bejraputra</cp:lastModifiedBy>
  <cp:revision>1</cp:revision>
  <dcterms:created xsi:type="dcterms:W3CDTF">2025-07-13T23:53:53Z</dcterms:created>
  <dcterms:modified xsi:type="dcterms:W3CDTF">2025-07-14T01:47:44Z</dcterms:modified>
</cp:coreProperties>
</file>