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57" r:id="rId6"/>
    <p:sldId id="315" r:id="rId7"/>
    <p:sldId id="327" r:id="rId8"/>
    <p:sldId id="349" r:id="rId9"/>
    <p:sldId id="351" r:id="rId10"/>
    <p:sldId id="346" r:id="rId11"/>
    <p:sldId id="355" r:id="rId12"/>
    <p:sldId id="356" r:id="rId13"/>
    <p:sldId id="338" r:id="rId14"/>
    <p:sldId id="357" r:id="rId15"/>
    <p:sldId id="289" r:id="rId16"/>
    <p:sldId id="347" r:id="rId17"/>
    <p:sldId id="358"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7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5F54F-0ACA-AE85-8E3D-3207C10324C9}" v="300" dt="2023-06-10T16:16:40.737"/>
    <p1510:client id="{23C8D010-1F8F-4E28-995A-25EF920E76F7}" v="212" dt="2023-06-10T17:46:38.259"/>
    <p1510:client id="{32C3C724-C18E-7B63-77C7-A2EF3A9BCBA3}" v="9" dt="2023-05-30T03:42:02.073"/>
    <p1510:client id="{475976E7-AAB6-F018-3825-21072E3DD85F}" v="26" dt="2023-05-29T14:24:57.348"/>
    <p1510:client id="{6C9DBAA8-7C16-1B69-F962-06F7D71B0B39}" v="13" dt="2023-06-09T17:24:06.695"/>
    <p1510:client id="{6CE2C3FA-D1C0-4C00-8DB7-40B036B65060}" v="966" vWet="968" dt="2023-05-21T15:49:22.116"/>
    <p1510:client id="{AF3A2C93-6D70-2EC4-998F-289CEF70EDA7}" v="4" dt="2023-06-10T23:55:52.853"/>
    <p1510:client id="{BB7850AC-E120-8AAA-4A42-30A4AA32144B}" v="50" dt="2023-05-30T05:28:15.043"/>
    <p1510:client id="{CBE79E8E-B1E8-F7E1-65A3-4B586551E86B}" v="524" dt="2023-05-21T16:28:40.633"/>
    <p1510:client id="{FB7B8E15-FD8F-04F7-CB9C-90A65336BCEC}" v="20" dt="2023-05-30T03:30:32.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65" autoAdjust="0"/>
  </p:normalViewPr>
  <p:slideViewPr>
    <p:cSldViewPr snapToGrid="0">
      <p:cViewPr>
        <p:scale>
          <a:sx n="75" d="100"/>
          <a:sy n="75" d="100"/>
        </p:scale>
        <p:origin x="946" y="43"/>
      </p:cViewPr>
      <p:guideLst>
        <p:guide orient="horz" pos="2160"/>
        <p:guide pos="3840"/>
      </p:guideLst>
    </p:cSldViewPr>
  </p:slideViewPr>
  <p:notesTextViewPr>
    <p:cViewPr>
      <p:scale>
        <a:sx n="1" d="1"/>
        <a:sy n="1" d="1"/>
      </p:scale>
      <p:origin x="0" y="0"/>
    </p:cViewPr>
  </p:notesTextViewPr>
  <p:sorterViewPr>
    <p:cViewPr>
      <p:scale>
        <a:sx n="150" d="100"/>
        <a:sy n="150" d="100"/>
      </p:scale>
      <p:origin x="0" y="-4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6/11/2023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428349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alibri"/>
              <a:buChar char=" "/>
            </a:pPr>
            <a:r>
              <a:rPr lang="en-US" dirty="0"/>
              <a:t>+ Cung </a:t>
            </a:r>
            <a:r>
              <a:rPr lang="en-US" dirty="0" err="1"/>
              <a:t>cấp</a:t>
            </a:r>
            <a:r>
              <a:rPr lang="en-US" dirty="0"/>
              <a:t> </a:t>
            </a:r>
            <a:r>
              <a:rPr lang="en-US" dirty="0" err="1"/>
              <a:t>công</a:t>
            </a:r>
            <a:r>
              <a:rPr lang="en-US" dirty="0"/>
              <a:t> </a:t>
            </a:r>
            <a:r>
              <a:rPr lang="en-US" dirty="0" err="1"/>
              <a:t>cụ</a:t>
            </a:r>
            <a:r>
              <a:rPr lang="en-US" dirty="0"/>
              <a:t> </a:t>
            </a:r>
            <a:r>
              <a:rPr lang="en-US" dirty="0" err="1"/>
              <a:t>thống</a:t>
            </a:r>
            <a:r>
              <a:rPr lang="en-US" dirty="0"/>
              <a:t> </a:t>
            </a:r>
            <a:r>
              <a:rPr lang="en-US" dirty="0" err="1"/>
              <a:t>kê</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cải</a:t>
            </a:r>
            <a:r>
              <a:rPr lang="en-US" dirty="0"/>
              <a:t> </a:t>
            </a:r>
            <a:r>
              <a:rPr lang="en-US" dirty="0" err="1"/>
              <a:t>thiện</a:t>
            </a:r>
            <a:r>
              <a:rPr lang="en-US" dirty="0"/>
              <a:t> </a:t>
            </a:r>
            <a:r>
              <a:rPr lang="en-US" dirty="0" err="1"/>
              <a:t>dịch</a:t>
            </a:r>
            <a:r>
              <a:rPr lang="en-US" dirty="0"/>
              <a:t> </a:t>
            </a:r>
            <a:r>
              <a:rPr lang="en-US" dirty="0" err="1"/>
              <a:t>vụ</a:t>
            </a:r>
            <a:r>
              <a:rPr lang="en-US" dirty="0"/>
              <a:t> </a:t>
            </a:r>
            <a:r>
              <a:rPr lang="en-US" dirty="0" err="1"/>
              <a:t>và</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độc</a:t>
            </a:r>
            <a:r>
              <a:rPr lang="en-US" dirty="0"/>
              <a:t> </a:t>
            </a:r>
            <a:r>
              <a:rPr lang="en-US" dirty="0" err="1"/>
              <a:t>giả</a:t>
            </a:r>
            <a:r>
              <a:rPr lang="en-US" dirty="0"/>
              <a:t>.</a:t>
            </a:r>
          </a:p>
          <a:p>
            <a:pPr>
              <a:buFont typeface="Calibri"/>
              <a:buChar char=" "/>
            </a:pPr>
            <a:r>
              <a:rPr lang="en-US" dirty="0"/>
              <a:t>+ </a:t>
            </a:r>
            <a:r>
              <a:rPr lang="vi-VN" dirty="0"/>
              <a:t>Truy cập ngoại tuyến: Ứng dụng quản lý </a:t>
            </a:r>
            <a:r>
              <a:rPr lang="en-US" dirty="0" err="1"/>
              <a:t>nhà</a:t>
            </a:r>
            <a:r>
              <a:rPr lang="en-US" dirty="0"/>
              <a:t> </a:t>
            </a:r>
            <a:r>
              <a:rPr lang="en-US" dirty="0" err="1"/>
              <a:t>sách</a:t>
            </a:r>
            <a:r>
              <a:rPr lang="vi-VN" dirty="0"/>
              <a:t> </a:t>
            </a:r>
            <a:r>
              <a:rPr lang="vi-VN" dirty="0" err="1"/>
              <a:t>desktop</a:t>
            </a:r>
            <a:r>
              <a:rPr lang="vi-VN" dirty="0"/>
              <a:t> cho phép bạn truy cập vào dữ liệu </a:t>
            </a:r>
            <a:r>
              <a:rPr lang="en-US" dirty="0" err="1"/>
              <a:t>nhà</a:t>
            </a:r>
            <a:r>
              <a:rPr lang="en-US" dirty="0"/>
              <a:t> </a:t>
            </a:r>
            <a:r>
              <a:rPr lang="en-US" dirty="0" err="1"/>
              <a:t>sách</a:t>
            </a:r>
            <a:r>
              <a:rPr lang="vi-VN" dirty="0"/>
              <a:t> mà không cần kết nối </a:t>
            </a:r>
            <a:r>
              <a:rPr lang="vi-VN" dirty="0" err="1"/>
              <a:t>internet</a:t>
            </a:r>
            <a:r>
              <a:rPr lang="vi-VN" dirty="0"/>
              <a:t>.</a:t>
            </a:r>
            <a:endParaRPr lang="en-US" dirty="0"/>
          </a:p>
          <a:p>
            <a:pPr>
              <a:buFont typeface="Calibri"/>
              <a:buChar char=" "/>
            </a:pPr>
            <a:r>
              <a:rPr lang="en-US" dirty="0"/>
              <a:t>+ </a:t>
            </a:r>
            <a:r>
              <a:rPr lang="vi-VN" dirty="0"/>
              <a:t>Bảo mật và quyền riêng tư: Với ứng dụng quản lý </a:t>
            </a:r>
            <a:r>
              <a:rPr lang="en-US" dirty="0" err="1"/>
              <a:t>nhà</a:t>
            </a:r>
            <a:r>
              <a:rPr lang="en-US" dirty="0"/>
              <a:t> </a:t>
            </a:r>
            <a:r>
              <a:rPr lang="en-US" dirty="0" err="1"/>
              <a:t>sách</a:t>
            </a:r>
            <a:r>
              <a:rPr lang="en-US" dirty="0"/>
              <a:t> </a:t>
            </a:r>
            <a:r>
              <a:rPr lang="vi-VN" dirty="0" err="1"/>
              <a:t>desktop</a:t>
            </a:r>
            <a:r>
              <a:rPr lang="vi-VN" dirty="0"/>
              <a:t>, dữ liệu của bạn được lưu trữ và quản lý trên máy tính cá nhân của bạn.</a:t>
            </a:r>
            <a:endParaRPr lang="en-US" dirty="0"/>
          </a:p>
          <a:p>
            <a:endParaRPr lang="en-US" dirty="0"/>
          </a:p>
        </p:txBody>
      </p:sp>
      <p:sp>
        <p:nvSpPr>
          <p:cNvPr id="4" name="Slide Number Placeholder 3"/>
          <p:cNvSpPr>
            <a:spLocks noGrp="1"/>
          </p:cNvSpPr>
          <p:nvPr>
            <p:ph type="sldNum" sz="quarter" idx="5"/>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1069463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0139B5-ADDA-426C-A5C8-406AE3527C49}" type="datetime1">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8D3AF-DC0A-48C2-8206-DF5164A0E099}" type="datetime1">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D9554C-B155-4E9B-82FD-C0DDBB233D3A}" type="datetime1">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9978BA-96F8-4EA2-8266-86BB2F3B27FE}" type="datetime1">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D6CF77-178E-4DC2-BF37-45D9C41F0C9F}" type="datetime1">
              <a:rPr lang="en-US" smtClean="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CA687A-E5A4-48EF-A7CC-CAABC50235F3}" type="datetime1">
              <a:rPr lang="en-US" smtClean="0"/>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6/11/2023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6/11/2023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6/11/2023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1529646"/>
            <a:ext cx="10058400" cy="2539434"/>
          </a:xfrm>
        </p:spPr>
        <p:txBody>
          <a:bodyPr>
            <a:normAutofit/>
          </a:bodyPr>
          <a:lstStyle/>
          <a:p>
            <a:r>
              <a:rPr lang="en-US" sz="4000">
                <a:latin typeface="Times New Roman"/>
                <a:cs typeface="Times New Roman"/>
              </a:rPr>
              <a:t>BÁO CÁO CUỐI KỲ MÔN JAVA</a:t>
            </a:r>
            <a:br>
              <a:rPr lang="en-US" sz="4000">
                <a:latin typeface="Times New Roman"/>
                <a:cs typeface="Times New Roman"/>
              </a:rPr>
            </a:br>
            <a:r>
              <a:rPr lang="en-US" sz="3800">
                <a:latin typeface="Times New Roman"/>
                <a:cs typeface="Times New Roman"/>
              </a:rPr>
              <a:t>ĐỀ TÀI: QUẢN LÝ NHÀ SÁCH</a:t>
            </a:r>
            <a:endParaRPr lang="en-US" sz="3800"/>
          </a:p>
        </p:txBody>
      </p:sp>
      <p:sp>
        <p:nvSpPr>
          <p:cNvPr id="3" name="Subtitle 2"/>
          <p:cNvSpPr>
            <a:spLocks noGrp="1"/>
          </p:cNvSpPr>
          <p:nvPr>
            <p:ph type="subTitle" idx="1"/>
          </p:nvPr>
        </p:nvSpPr>
        <p:spPr>
          <a:xfrm>
            <a:off x="5581876" y="4805211"/>
            <a:ext cx="4891548" cy="1046285"/>
          </a:xfrm>
        </p:spPr>
        <p:txBody>
          <a:bodyPr vert="horz" lIns="91440" tIns="45720" rIns="91440" bIns="45720" rtlCol="0" anchor="b">
            <a:noAutofit/>
          </a:bodyPr>
          <a:lstStyle/>
          <a:p>
            <a:pPr algn="l"/>
            <a:r>
              <a:rPr lang="en-US" sz="1600" b="1" cap="none" err="1">
                <a:latin typeface="Times New Roman"/>
                <a:cs typeface="Times New Roman"/>
              </a:rPr>
              <a:t>Lưu</a:t>
            </a:r>
            <a:r>
              <a:rPr lang="en-US" sz="1600" b="1" cap="none">
                <a:latin typeface="Times New Roman"/>
                <a:cs typeface="Times New Roman"/>
              </a:rPr>
              <a:t> </a:t>
            </a:r>
            <a:r>
              <a:rPr lang="en-US" sz="1600" b="1" cap="none" err="1">
                <a:latin typeface="Times New Roman"/>
                <a:cs typeface="Times New Roman"/>
              </a:rPr>
              <a:t>Thượng</a:t>
            </a:r>
            <a:r>
              <a:rPr lang="en-US" sz="1600" b="1" cap="none">
                <a:latin typeface="Times New Roman"/>
                <a:cs typeface="Times New Roman"/>
              </a:rPr>
              <a:t> Vỹ-20522179 </a:t>
            </a:r>
          </a:p>
          <a:p>
            <a:pPr algn="l"/>
            <a:r>
              <a:rPr lang="en-US" sz="1600" b="1" cap="none">
                <a:latin typeface="Times New Roman"/>
                <a:cs typeface="Times New Roman"/>
              </a:rPr>
              <a:t>Lâm </a:t>
            </a:r>
            <a:r>
              <a:rPr lang="en-US" sz="1600" b="1" cap="none" err="1">
                <a:latin typeface="Times New Roman"/>
                <a:cs typeface="Times New Roman"/>
              </a:rPr>
              <a:t>Quốc</a:t>
            </a:r>
            <a:r>
              <a:rPr lang="en-US" sz="1600" b="1" cap="none">
                <a:latin typeface="Times New Roman"/>
                <a:cs typeface="Times New Roman"/>
              </a:rPr>
              <a:t> Đạt-20520433</a:t>
            </a:r>
          </a:p>
          <a:p>
            <a:pPr algn="l"/>
            <a:r>
              <a:rPr lang="en-US" sz="1600" b="1" cap="none" err="1">
                <a:latin typeface="Times New Roman"/>
                <a:cs typeface="Times New Roman"/>
              </a:rPr>
              <a:t>Nguyễn</a:t>
            </a:r>
            <a:r>
              <a:rPr lang="en-US" sz="1600" b="1" cap="none">
                <a:latin typeface="Times New Roman"/>
                <a:cs typeface="Times New Roman"/>
              </a:rPr>
              <a:t> </a:t>
            </a:r>
            <a:r>
              <a:rPr lang="en-US" sz="1600" b="1" cap="none" err="1">
                <a:latin typeface="Times New Roman"/>
                <a:cs typeface="Times New Roman"/>
              </a:rPr>
              <a:t>Phước</a:t>
            </a:r>
            <a:r>
              <a:rPr lang="en-US" sz="1600" b="1" cap="none">
                <a:latin typeface="Times New Roman"/>
                <a:cs typeface="Times New Roman"/>
              </a:rPr>
              <a:t> An Vũ-20522165</a:t>
            </a:r>
          </a:p>
        </p:txBody>
      </p:sp>
      <p:sp>
        <p:nvSpPr>
          <p:cNvPr id="4" name="TextBox 3">
            <a:extLst>
              <a:ext uri="{FF2B5EF4-FFF2-40B4-BE49-F238E27FC236}">
                <a16:creationId xmlns:a16="http://schemas.microsoft.com/office/drawing/2014/main" id="{5BAE2AEC-4829-0EC7-4D31-864A1F770927}"/>
              </a:ext>
            </a:extLst>
          </p:cNvPr>
          <p:cNvSpPr txBox="1"/>
          <p:nvPr/>
        </p:nvSpPr>
        <p:spPr>
          <a:xfrm>
            <a:off x="4508545" y="3429000"/>
            <a:ext cx="3583225" cy="707886"/>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GVHD: 	</a:t>
            </a:r>
            <a:r>
              <a:rPr lang="en-US" sz="2000" b="1" err="1">
                <a:latin typeface="Times New Roman" panose="02020603050405020304" pitchFamily="18" charset="0"/>
                <a:cs typeface="Times New Roman" panose="02020603050405020304" pitchFamily="18" charset="0"/>
              </a:rPr>
              <a:t>ThS</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Nguyễn</a:t>
            </a:r>
            <a:r>
              <a:rPr lang="en-US" sz="2000" b="1">
                <a:latin typeface="Times New Roman" panose="02020603050405020304" pitchFamily="18" charset="0"/>
                <a:cs typeface="Times New Roman" panose="02020603050405020304" pitchFamily="18" charset="0"/>
              </a:rPr>
              <a:t> Văn </a:t>
            </a:r>
            <a:r>
              <a:rPr lang="en-US" sz="2000" b="1" err="1">
                <a:latin typeface="Times New Roman" panose="02020603050405020304" pitchFamily="18" charset="0"/>
                <a:cs typeface="Times New Roman" panose="02020603050405020304" pitchFamily="18" charset="0"/>
              </a:rPr>
              <a:t>Kiệt</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886A17E6-EC69-7567-3404-B22FD856F671}"/>
              </a:ext>
            </a:extLst>
          </p:cNvPr>
          <p:cNvSpPr txBox="1"/>
          <p:nvPr/>
        </p:nvSpPr>
        <p:spPr>
          <a:xfrm>
            <a:off x="3398305" y="4703495"/>
            <a:ext cx="2220480" cy="646331"/>
          </a:xfrm>
          <a:prstGeom prst="rect">
            <a:avLst/>
          </a:prstGeom>
          <a:noFill/>
        </p:spPr>
        <p:txBody>
          <a:bodyPr wrap="none" rtlCol="0">
            <a:spAutoFit/>
          </a:bodyPr>
          <a:lstStyle/>
          <a:p>
            <a:r>
              <a:rPr lang="en-US" sz="1800" b="1" cap="none" err="1">
                <a:latin typeface="Times New Roman"/>
                <a:cs typeface="Times New Roman"/>
              </a:rPr>
              <a:t>Sinh</a:t>
            </a:r>
            <a:r>
              <a:rPr lang="en-US" sz="1800" b="1" cap="none">
                <a:latin typeface="Times New Roman"/>
                <a:cs typeface="Times New Roman"/>
              </a:rPr>
              <a:t> </a:t>
            </a:r>
            <a:r>
              <a:rPr lang="en-US" sz="1800" b="1" cap="none" err="1">
                <a:latin typeface="Times New Roman"/>
                <a:cs typeface="Times New Roman"/>
              </a:rPr>
              <a:t>viên</a:t>
            </a:r>
            <a:r>
              <a:rPr lang="en-US" sz="1800" b="1" cap="none">
                <a:latin typeface="Times New Roman"/>
                <a:cs typeface="Times New Roman"/>
              </a:rPr>
              <a:t> </a:t>
            </a:r>
            <a:r>
              <a:rPr lang="en-US" sz="1800" b="1" cap="none" err="1">
                <a:latin typeface="Times New Roman"/>
                <a:cs typeface="Times New Roman"/>
              </a:rPr>
              <a:t>thực</a:t>
            </a:r>
            <a:r>
              <a:rPr lang="en-US" sz="1800" b="1" cap="none">
                <a:latin typeface="Times New Roman"/>
                <a:cs typeface="Times New Roman"/>
              </a:rPr>
              <a:t> </a:t>
            </a:r>
            <a:r>
              <a:rPr lang="en-US" sz="1800" b="1" cap="none" err="1">
                <a:latin typeface="Times New Roman"/>
                <a:cs typeface="Times New Roman"/>
              </a:rPr>
              <a:t>hiện</a:t>
            </a:r>
            <a:r>
              <a:rPr lang="en-US" sz="1800" b="1" cap="none">
                <a:latin typeface="Times New Roman"/>
                <a:cs typeface="Times New Roman"/>
              </a:rPr>
              <a:t>: </a:t>
            </a:r>
            <a:endParaRPr lang="vi-VN" sz="1800" b="1"/>
          </a:p>
          <a:p>
            <a:endParaRPr lang="en-US"/>
          </a:p>
        </p:txBody>
      </p:sp>
    </p:spTree>
    <p:extLst>
      <p:ext uri="{BB962C8B-B14F-4D97-AF65-F5344CB8AC3E}">
        <p14:creationId xmlns:p14="http://schemas.microsoft.com/office/powerpoint/2010/main" val="3459041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10</a:t>
            </a:fld>
            <a:endParaRPr lang="en-US"/>
          </a:p>
        </p:txBody>
      </p:sp>
      <p:sp>
        <p:nvSpPr>
          <p:cNvPr id="9" name="Title 1">
            <a:extLst>
              <a:ext uri="{FF2B5EF4-FFF2-40B4-BE49-F238E27FC236}">
                <a16:creationId xmlns:a16="http://schemas.microsoft.com/office/drawing/2014/main" id="{59FB2293-C53D-9C00-CA8B-3FF70F6F507B}"/>
              </a:ext>
            </a:extLst>
          </p:cNvPr>
          <p:cNvSpPr txBox="1">
            <a:spLocks/>
          </p:cNvSpPr>
          <p:nvPr/>
        </p:nvSpPr>
        <p:spPr>
          <a:xfrm>
            <a:off x="1182254" y="363515"/>
            <a:ext cx="10768445" cy="881797"/>
          </a:xfrm>
          <a:prstGeom prst="rect">
            <a:avLst/>
          </a:prstGeom>
        </p:spPr>
        <p:txBody>
          <a:bodyPr vert="horz" lIns="91440" tIns="45720" rIns="91440" bIns="45720" rtlCol="0" anchor="t">
            <a:noAutofit/>
          </a:bodyPr>
          <a:lstStyle>
            <a:lvl1pPr marL="0"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3200" spc="-150" dirty="0">
                <a:solidFill>
                  <a:schemeClr val="tx1"/>
                </a:solidFill>
              </a:rPr>
              <a:t>3.  </a:t>
            </a:r>
            <a:r>
              <a:rPr lang="en-US" sz="3200" spc="-150" dirty="0" err="1">
                <a:solidFill>
                  <a:schemeClr val="tx1"/>
                </a:solidFill>
              </a:rPr>
              <a:t>Cơ</a:t>
            </a:r>
            <a:r>
              <a:rPr lang="en-US" sz="3200" spc="-150" dirty="0">
                <a:solidFill>
                  <a:schemeClr val="tx1"/>
                </a:solidFill>
              </a:rPr>
              <a:t> </a:t>
            </a:r>
            <a:r>
              <a:rPr lang="en-US" sz="3200" spc="-150" dirty="0" err="1">
                <a:solidFill>
                  <a:schemeClr val="tx1"/>
                </a:solidFill>
              </a:rPr>
              <a:t>sở</a:t>
            </a:r>
            <a:r>
              <a:rPr lang="en-US" sz="3200" spc="-150" dirty="0">
                <a:solidFill>
                  <a:schemeClr val="tx1"/>
                </a:solidFill>
              </a:rPr>
              <a:t> </a:t>
            </a:r>
            <a:r>
              <a:rPr lang="en-US" sz="3200" spc="-150" dirty="0" err="1">
                <a:solidFill>
                  <a:schemeClr val="tx1"/>
                </a:solidFill>
              </a:rPr>
              <a:t>dữ</a:t>
            </a:r>
            <a:r>
              <a:rPr lang="en-US" sz="3200" spc="-150" dirty="0">
                <a:solidFill>
                  <a:schemeClr val="tx1"/>
                </a:solidFill>
              </a:rPr>
              <a:t> </a:t>
            </a:r>
            <a:r>
              <a:rPr lang="en-US" sz="3200" spc="-150" dirty="0" err="1">
                <a:solidFill>
                  <a:schemeClr val="tx1"/>
                </a:solidFill>
              </a:rPr>
              <a:t>liệu</a:t>
            </a:r>
            <a:endParaRPr lang="en-US" sz="3200" spc="-150" dirty="0"/>
          </a:p>
        </p:txBody>
      </p:sp>
      <p:pic>
        <p:nvPicPr>
          <p:cNvPr id="1030" name="Picture 6" descr="Không có mô tả.">
            <a:extLst>
              <a:ext uri="{FF2B5EF4-FFF2-40B4-BE49-F238E27FC236}">
                <a16:creationId xmlns:a16="http://schemas.microsoft.com/office/drawing/2014/main" id="{BCD3AABB-ED8D-0BF1-006F-B3AD7982CE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716" y="1260552"/>
            <a:ext cx="6318567" cy="503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1087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11</a:t>
            </a:fld>
            <a:endParaRPr lang="en-US"/>
          </a:p>
        </p:txBody>
      </p:sp>
      <p:sp>
        <p:nvSpPr>
          <p:cNvPr id="9" name="Title 1">
            <a:extLst>
              <a:ext uri="{FF2B5EF4-FFF2-40B4-BE49-F238E27FC236}">
                <a16:creationId xmlns:a16="http://schemas.microsoft.com/office/drawing/2014/main" id="{59FB2293-C53D-9C00-CA8B-3FF70F6F507B}"/>
              </a:ext>
            </a:extLst>
          </p:cNvPr>
          <p:cNvSpPr txBox="1">
            <a:spLocks/>
          </p:cNvSpPr>
          <p:nvPr/>
        </p:nvSpPr>
        <p:spPr>
          <a:xfrm>
            <a:off x="1182254" y="363515"/>
            <a:ext cx="10768445" cy="881797"/>
          </a:xfrm>
          <a:prstGeom prst="rect">
            <a:avLst/>
          </a:prstGeom>
        </p:spPr>
        <p:txBody>
          <a:bodyPr vert="horz" lIns="91440" tIns="45720" rIns="91440" bIns="45720" rtlCol="0" anchor="t">
            <a:noAutofit/>
          </a:bodyPr>
          <a:lstStyle>
            <a:lvl1pPr marL="0"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3200" spc="-150" dirty="0">
                <a:solidFill>
                  <a:schemeClr val="tx1"/>
                </a:solidFill>
                <a:latin typeface="Times New Roman"/>
                <a:cs typeface="Times New Roman"/>
              </a:rPr>
              <a:t>4.  Demo</a:t>
            </a:r>
          </a:p>
        </p:txBody>
      </p:sp>
      <p:pic>
        <p:nvPicPr>
          <p:cNvPr id="3" name="Hình ảnh 4">
            <a:extLst>
              <a:ext uri="{FF2B5EF4-FFF2-40B4-BE49-F238E27FC236}">
                <a16:creationId xmlns:a16="http://schemas.microsoft.com/office/drawing/2014/main" id="{3F6A2E62-2BA3-B24F-5C31-797B0B90E198}"/>
              </a:ext>
            </a:extLst>
          </p:cNvPr>
          <p:cNvPicPr>
            <a:picLocks noChangeAspect="1"/>
          </p:cNvPicPr>
          <p:nvPr/>
        </p:nvPicPr>
        <p:blipFill>
          <a:blip r:embed="rId2"/>
          <a:stretch>
            <a:fillRect/>
          </a:stretch>
        </p:blipFill>
        <p:spPr>
          <a:xfrm>
            <a:off x="3004457" y="1489847"/>
            <a:ext cx="6172200" cy="4509679"/>
          </a:xfrm>
          <a:prstGeom prst="rect">
            <a:avLst/>
          </a:prstGeom>
        </p:spPr>
      </p:pic>
    </p:spTree>
    <p:extLst>
      <p:ext uri="{BB962C8B-B14F-4D97-AF65-F5344CB8AC3E}">
        <p14:creationId xmlns:p14="http://schemas.microsoft.com/office/powerpoint/2010/main" val="8815340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78935-F088-4425-8F2C-DFF8F029EF0C}"/>
              </a:ext>
            </a:extLst>
          </p:cNvPr>
          <p:cNvSpPr>
            <a:spLocks noGrp="1"/>
          </p:cNvSpPr>
          <p:nvPr>
            <p:ph idx="1"/>
          </p:nvPr>
        </p:nvSpPr>
        <p:spPr>
          <a:xfrm>
            <a:off x="542168" y="1311573"/>
            <a:ext cx="11107663" cy="2804209"/>
          </a:xfrm>
        </p:spPr>
        <p:txBody>
          <a:bodyPr vert="horz" lIns="0" tIns="45720" rIns="0" bIns="45720" rtlCol="0" anchor="t">
            <a:normAutofit/>
          </a:bodyPr>
          <a:lstStyle/>
          <a:p>
            <a:pPr>
              <a:lnSpc>
                <a:spcPct val="100000"/>
              </a:lnSpc>
              <a:buFont typeface="Arial" pitchFamily="34" charset="0"/>
              <a:buChar char="•"/>
            </a:pPr>
            <a:r>
              <a:rPr lang="en-US" dirty="0">
                <a:solidFill>
                  <a:schemeClr val="bg2">
                    <a:lumMod val="50000"/>
                  </a:schemeClr>
                </a:solidFill>
                <a:latin typeface="Times New Roman"/>
                <a:cs typeface="Times New Roman"/>
              </a:rPr>
              <a:t> </a:t>
            </a:r>
            <a:r>
              <a:rPr lang="en-US" dirty="0" err="1">
                <a:solidFill>
                  <a:schemeClr val="tx1"/>
                </a:solidFill>
                <a:latin typeface="Times New Roman"/>
                <a:cs typeface="Times New Roman"/>
              </a:rPr>
              <a:t>Để</a:t>
            </a:r>
            <a:r>
              <a:rPr lang="en-US" dirty="0">
                <a:solidFill>
                  <a:schemeClr val="tx1"/>
                </a:solidFill>
                <a:latin typeface="Times New Roman"/>
                <a:cs typeface="Times New Roman"/>
              </a:rPr>
              <a:t> </a:t>
            </a:r>
            <a:r>
              <a:rPr lang="en-US" dirty="0" err="1">
                <a:solidFill>
                  <a:schemeClr val="tx1"/>
                </a:solidFill>
                <a:latin typeface="Times New Roman"/>
                <a:cs typeface="Times New Roman"/>
              </a:rPr>
              <a:t>có</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được</a:t>
            </a:r>
            <a:r>
              <a:rPr lang="en-US" dirty="0">
                <a:solidFill>
                  <a:schemeClr val="tx1"/>
                </a:solidFill>
                <a:latin typeface="Times New Roman"/>
                <a:cs typeface="Times New Roman"/>
              </a:rPr>
              <a:t> </a:t>
            </a:r>
            <a:r>
              <a:rPr lang="en-US" dirty="0" err="1">
                <a:solidFill>
                  <a:schemeClr val="tx1"/>
                </a:solidFill>
                <a:latin typeface="Times New Roman"/>
                <a:cs typeface="Times New Roman"/>
              </a:rPr>
              <a:t>kết</a:t>
            </a:r>
            <a:r>
              <a:rPr lang="en-US" dirty="0">
                <a:solidFill>
                  <a:schemeClr val="tx1"/>
                </a:solidFill>
                <a:latin typeface="Times New Roman"/>
                <a:cs typeface="Times New Roman"/>
              </a:rPr>
              <a:t> </a:t>
            </a:r>
            <a:r>
              <a:rPr lang="en-US" dirty="0" err="1">
                <a:solidFill>
                  <a:schemeClr val="tx1"/>
                </a:solidFill>
                <a:latin typeface="Times New Roman"/>
                <a:cs typeface="Times New Roman"/>
              </a:rPr>
              <a:t>quả</a:t>
            </a:r>
            <a:r>
              <a:rPr lang="en-US" dirty="0">
                <a:solidFill>
                  <a:schemeClr val="tx1"/>
                </a:solidFill>
                <a:latin typeface="Times New Roman"/>
                <a:cs typeface="Times New Roman"/>
              </a:rPr>
              <a:t> </a:t>
            </a:r>
            <a:r>
              <a:rPr lang="en-US" dirty="0" err="1">
                <a:solidFill>
                  <a:schemeClr val="tx1"/>
                </a:solidFill>
                <a:latin typeface="Times New Roman"/>
                <a:cs typeface="Times New Roman"/>
              </a:rPr>
              <a:t>cho</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đồ</a:t>
            </a:r>
            <a:r>
              <a:rPr lang="en-US" dirty="0">
                <a:solidFill>
                  <a:schemeClr val="tx1"/>
                </a:solidFill>
                <a:latin typeface="Times New Roman"/>
                <a:cs typeface="Times New Roman"/>
              </a:rPr>
              <a:t> </a:t>
            </a:r>
            <a:r>
              <a:rPr lang="en-US" dirty="0" err="1">
                <a:solidFill>
                  <a:schemeClr val="tx1"/>
                </a:solidFill>
                <a:latin typeface="Times New Roman"/>
                <a:cs typeface="Times New Roman"/>
              </a:rPr>
              <a:t>án</a:t>
            </a:r>
            <a:r>
              <a:rPr lang="en-US" dirty="0">
                <a:solidFill>
                  <a:schemeClr val="tx1"/>
                </a:solidFill>
                <a:latin typeface="Times New Roman"/>
                <a:cs typeface="Times New Roman"/>
              </a:rPr>
              <a:t> </a:t>
            </a:r>
            <a:r>
              <a:rPr lang="en-US" dirty="0" err="1">
                <a:solidFill>
                  <a:schemeClr val="tx1"/>
                </a:solidFill>
                <a:latin typeface="Times New Roman"/>
                <a:cs typeface="Times New Roman"/>
              </a:rPr>
              <a:t>như</a:t>
            </a:r>
            <a:r>
              <a:rPr lang="en-US" dirty="0">
                <a:solidFill>
                  <a:schemeClr val="tx1"/>
                </a:solidFill>
                <a:latin typeface="Times New Roman"/>
                <a:cs typeface="Times New Roman"/>
              </a:rPr>
              <a:t> </a:t>
            </a:r>
            <a:r>
              <a:rPr lang="en-US" dirty="0" err="1">
                <a:solidFill>
                  <a:schemeClr val="tx1"/>
                </a:solidFill>
                <a:latin typeface="Times New Roman"/>
                <a:cs typeface="Times New Roman"/>
              </a:rPr>
              <a:t>hiện</a:t>
            </a:r>
            <a:r>
              <a:rPr lang="en-US" dirty="0">
                <a:solidFill>
                  <a:schemeClr val="tx1"/>
                </a:solidFill>
                <a:latin typeface="Times New Roman"/>
                <a:cs typeface="Times New Roman"/>
              </a:rPr>
              <a:t> </a:t>
            </a:r>
            <a:r>
              <a:rPr lang="en-US" dirty="0" err="1">
                <a:solidFill>
                  <a:schemeClr val="tx1"/>
                </a:solidFill>
                <a:latin typeface="Times New Roman"/>
                <a:cs typeface="Times New Roman"/>
              </a:rPr>
              <a:t>tại</a:t>
            </a:r>
            <a:r>
              <a:rPr lang="en-US" dirty="0">
                <a:solidFill>
                  <a:schemeClr val="tx1"/>
                </a:solidFill>
                <a:latin typeface="Times New Roman"/>
                <a:cs typeface="Times New Roman"/>
              </a:rPr>
              <a:t>, </a:t>
            </a:r>
            <a:r>
              <a:rPr lang="en-US" dirty="0" err="1">
                <a:solidFill>
                  <a:schemeClr val="tx1"/>
                </a:solidFill>
                <a:latin typeface="Times New Roman"/>
                <a:cs typeface="Times New Roman"/>
              </a:rPr>
              <a:t>nhóm</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đã</a:t>
            </a:r>
            <a:r>
              <a:rPr lang="en-US" dirty="0">
                <a:solidFill>
                  <a:schemeClr val="tx1"/>
                </a:solidFill>
                <a:latin typeface="Times New Roman"/>
                <a:cs typeface="Times New Roman"/>
              </a:rPr>
              <a:t> </a:t>
            </a:r>
            <a:r>
              <a:rPr lang="en-US" dirty="0" err="1">
                <a:solidFill>
                  <a:schemeClr val="tx1"/>
                </a:solidFill>
                <a:latin typeface="Times New Roman"/>
                <a:cs typeface="Times New Roman"/>
              </a:rPr>
              <a:t>cùng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nhau</a:t>
            </a:r>
            <a:r>
              <a:rPr lang="en-US" dirty="0">
                <a:solidFill>
                  <a:schemeClr val="tx1"/>
                </a:solidFill>
                <a:latin typeface="Times New Roman"/>
                <a:cs typeface="Times New Roman"/>
              </a:rPr>
              <a:t> </a:t>
            </a:r>
            <a:r>
              <a:rPr lang="en-US" dirty="0" err="1">
                <a:solidFill>
                  <a:schemeClr val="tx1"/>
                </a:solidFill>
                <a:latin typeface="Times New Roman"/>
                <a:cs typeface="Times New Roman"/>
              </a:rPr>
              <a:t>bàn</a:t>
            </a:r>
            <a:r>
              <a:rPr lang="en-US" dirty="0">
                <a:solidFill>
                  <a:schemeClr val="tx1"/>
                </a:solidFill>
                <a:latin typeface="Times New Roman"/>
                <a:cs typeface="Times New Roman"/>
              </a:rPr>
              <a:t> </a:t>
            </a:r>
            <a:r>
              <a:rPr lang="en-US" dirty="0" err="1">
                <a:solidFill>
                  <a:schemeClr val="tx1"/>
                </a:solidFill>
                <a:latin typeface="Times New Roman"/>
                <a:cs typeface="Times New Roman"/>
              </a:rPr>
              <a:t>bạc</a:t>
            </a:r>
            <a:r>
              <a:rPr lang="en-US" dirty="0">
                <a:solidFill>
                  <a:schemeClr val="tx1"/>
                </a:solidFill>
                <a:latin typeface="Times New Roman"/>
                <a:cs typeface="Times New Roman"/>
              </a:rPr>
              <a:t> </a:t>
            </a:r>
            <a:r>
              <a:rPr lang="en-US" dirty="0" err="1">
                <a:solidFill>
                  <a:schemeClr val="tx1"/>
                </a:solidFill>
                <a:latin typeface="Times New Roman"/>
                <a:cs typeface="Times New Roman"/>
              </a:rPr>
              <a:t>chọn</a:t>
            </a:r>
            <a:r>
              <a:rPr lang="en-US" dirty="0">
                <a:solidFill>
                  <a:schemeClr val="tx1"/>
                </a:solidFill>
                <a:latin typeface="Times New Roman"/>
                <a:cs typeface="Times New Roman"/>
              </a:rPr>
              <a:t> </a:t>
            </a:r>
            <a:r>
              <a:rPr lang="en-US" dirty="0" err="1">
                <a:solidFill>
                  <a:schemeClr val="tx1"/>
                </a:solidFill>
                <a:latin typeface="Times New Roman"/>
                <a:cs typeface="Times New Roman"/>
              </a:rPr>
              <a:t>ra</a:t>
            </a:r>
            <a:r>
              <a:rPr lang="en-US" dirty="0">
                <a:solidFill>
                  <a:schemeClr val="tx1"/>
                </a:solidFill>
                <a:latin typeface="Times New Roman"/>
                <a:cs typeface="Times New Roman"/>
              </a:rPr>
              <a:t> </a:t>
            </a:r>
            <a:r>
              <a:rPr lang="en-US" dirty="0" err="1">
                <a:solidFill>
                  <a:schemeClr val="tx1"/>
                </a:solidFill>
                <a:latin typeface="Times New Roman"/>
                <a:cs typeface="Times New Roman"/>
              </a:rPr>
              <a:t>chiến</a:t>
            </a:r>
            <a:r>
              <a:rPr lang="en-US" dirty="0">
                <a:solidFill>
                  <a:schemeClr val="tx1"/>
                </a:solidFill>
                <a:latin typeface="Times New Roman"/>
                <a:cs typeface="Times New Roman"/>
              </a:rPr>
              <a:t> </a:t>
            </a:r>
            <a:r>
              <a:rPr lang="en-US" dirty="0" err="1">
                <a:solidFill>
                  <a:schemeClr val="tx1"/>
                </a:solidFill>
                <a:latin typeface="Times New Roman"/>
                <a:cs typeface="Times New Roman"/>
              </a:rPr>
              <a:t>lược</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đúng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đắn</a:t>
            </a:r>
            <a:r>
              <a:rPr lang="en-US" dirty="0">
                <a:solidFill>
                  <a:schemeClr val="tx1"/>
                </a:solidFill>
                <a:latin typeface="Times New Roman"/>
                <a:cs typeface="Times New Roman"/>
              </a:rPr>
              <a:t> </a:t>
            </a:r>
            <a:r>
              <a:rPr lang="en-US" dirty="0" err="1">
                <a:solidFill>
                  <a:schemeClr val="tx1"/>
                </a:solidFill>
                <a:latin typeface="Times New Roman"/>
                <a:cs typeface="Times New Roman"/>
              </a:rPr>
              <a:t>cho</a:t>
            </a:r>
            <a:r>
              <a:rPr lang="en-US" dirty="0">
                <a:solidFill>
                  <a:schemeClr val="tx1"/>
                </a:solidFill>
                <a:latin typeface="Times New Roman"/>
                <a:cs typeface="Times New Roman"/>
              </a:rPr>
              <a:t> </a:t>
            </a:r>
            <a:r>
              <a:rPr lang="en-US" dirty="0" err="1">
                <a:solidFill>
                  <a:schemeClr val="tx1"/>
                </a:solidFill>
                <a:latin typeface="Times New Roman"/>
                <a:cs typeface="Times New Roman"/>
              </a:rPr>
              <a:t>môn</a:t>
            </a:r>
            <a:r>
              <a:rPr lang="en-US" dirty="0">
                <a:solidFill>
                  <a:schemeClr val="tx1"/>
                </a:solidFill>
                <a:latin typeface="Times New Roman"/>
                <a:cs typeface="Times New Roman"/>
              </a:rPr>
              <a:t> </a:t>
            </a:r>
            <a:r>
              <a:rPr lang="en-US" dirty="0" err="1">
                <a:solidFill>
                  <a:schemeClr val="tx1"/>
                </a:solidFill>
                <a:latin typeface="Times New Roman"/>
                <a:cs typeface="Times New Roman"/>
              </a:rPr>
              <a:t>học</a:t>
            </a:r>
            <a:r>
              <a:rPr lang="en-US" dirty="0">
                <a:solidFill>
                  <a:schemeClr val="tx1"/>
                </a:solidFill>
                <a:latin typeface="Times New Roman"/>
                <a:cs typeface="Times New Roman"/>
              </a:rPr>
              <a:t> </a:t>
            </a:r>
            <a:r>
              <a:rPr lang="en-US" dirty="0" err="1">
                <a:solidFill>
                  <a:schemeClr val="tx1"/>
                </a:solidFill>
                <a:latin typeface="Times New Roman"/>
                <a:cs typeface="Times New Roman"/>
              </a:rPr>
              <a:t>và</a:t>
            </a:r>
            <a:r>
              <a:rPr lang="en-US" dirty="0">
                <a:solidFill>
                  <a:schemeClr val="tx1"/>
                </a:solidFill>
                <a:latin typeface="Times New Roman"/>
                <a:cs typeface="Times New Roman"/>
              </a:rPr>
              <a:t> </a:t>
            </a:r>
            <a:r>
              <a:rPr lang="en-US" dirty="0" err="1">
                <a:solidFill>
                  <a:schemeClr val="tx1"/>
                </a:solidFill>
                <a:latin typeface="Times New Roman"/>
                <a:cs typeface="Times New Roman"/>
              </a:rPr>
              <a:t>cùng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nỗ</a:t>
            </a:r>
            <a:r>
              <a:rPr lang="en-US" dirty="0">
                <a:solidFill>
                  <a:schemeClr val="tx1"/>
                </a:solidFill>
                <a:latin typeface="Times New Roman"/>
                <a:cs typeface="Times New Roman"/>
              </a:rPr>
              <a:t> </a:t>
            </a:r>
            <a:r>
              <a:rPr lang="en-US" dirty="0" err="1">
                <a:solidFill>
                  <a:schemeClr val="tx1"/>
                </a:solidFill>
                <a:latin typeface="Times New Roman"/>
                <a:cs typeface="Times New Roman"/>
              </a:rPr>
              <a:t>lực</a:t>
            </a:r>
            <a:r>
              <a:rPr lang="en-US" dirty="0">
                <a:solidFill>
                  <a:schemeClr val="tx1"/>
                </a:solidFill>
                <a:latin typeface="Times New Roman"/>
                <a:cs typeface="Times New Roman"/>
              </a:rPr>
              <a:t> </a:t>
            </a:r>
            <a:r>
              <a:rPr lang="en-US" dirty="0" err="1">
                <a:solidFill>
                  <a:schemeClr val="tx1"/>
                </a:solidFill>
                <a:latin typeface="Times New Roman"/>
                <a:cs typeface="Times New Roman"/>
              </a:rPr>
              <a:t>làm</a:t>
            </a:r>
            <a:r>
              <a:rPr lang="en-US" dirty="0">
                <a:solidFill>
                  <a:schemeClr val="tx1"/>
                </a:solidFill>
                <a:latin typeface="Times New Roman"/>
                <a:cs typeface="Times New Roman"/>
              </a:rPr>
              <a:t> </a:t>
            </a:r>
            <a:r>
              <a:rPr lang="en-US" dirty="0" err="1">
                <a:solidFill>
                  <a:schemeClr val="tx1"/>
                </a:solidFill>
                <a:latin typeface="Times New Roman"/>
                <a:cs typeface="Times New Roman"/>
              </a:rPr>
              <a:t>việc</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để</a:t>
            </a:r>
            <a:r>
              <a:rPr lang="en-US" dirty="0">
                <a:solidFill>
                  <a:schemeClr val="tx1"/>
                </a:solidFill>
                <a:latin typeface="Times New Roman"/>
                <a:cs typeface="Times New Roman"/>
              </a:rPr>
              <a:t> </a:t>
            </a:r>
            <a:r>
              <a:rPr lang="en-US" dirty="0" err="1">
                <a:solidFill>
                  <a:schemeClr val="tx1"/>
                </a:solidFill>
                <a:latin typeface="Times New Roman"/>
                <a:cs typeface="Times New Roman"/>
              </a:rPr>
              <a:t>triển</a:t>
            </a:r>
            <a:r>
              <a:rPr lang="en-US" dirty="0">
                <a:solidFill>
                  <a:schemeClr val="tx1"/>
                </a:solidFill>
                <a:latin typeface="Times New Roman"/>
                <a:cs typeface="Times New Roman"/>
              </a:rPr>
              <a:t> </a:t>
            </a:r>
            <a:r>
              <a:rPr lang="en-US" dirty="0" err="1">
                <a:solidFill>
                  <a:schemeClr val="tx1"/>
                </a:solidFill>
                <a:latin typeface="Times New Roman"/>
                <a:cs typeface="Times New Roman"/>
              </a:rPr>
              <a:t>khai</a:t>
            </a:r>
            <a:r>
              <a:rPr lang="en-US" dirty="0">
                <a:solidFill>
                  <a:schemeClr val="tx1"/>
                </a:solidFill>
                <a:latin typeface="Times New Roman"/>
                <a:cs typeface="Times New Roman"/>
              </a:rPr>
              <a:t> </a:t>
            </a:r>
            <a:r>
              <a:rPr lang="en-US" dirty="0" err="1">
                <a:solidFill>
                  <a:schemeClr val="tx1"/>
                </a:solidFill>
                <a:latin typeface="Times New Roman"/>
                <a:cs typeface="Times New Roman"/>
              </a:rPr>
              <a:t>theo</a:t>
            </a:r>
            <a:r>
              <a:rPr lang="en-US" dirty="0">
                <a:solidFill>
                  <a:schemeClr val="tx1"/>
                </a:solidFill>
                <a:latin typeface="Times New Roman"/>
                <a:cs typeface="Times New Roman"/>
              </a:rPr>
              <a:t> </a:t>
            </a:r>
            <a:r>
              <a:rPr lang="en-US" dirty="0" err="1">
                <a:solidFill>
                  <a:schemeClr val="tx1"/>
                </a:solidFill>
                <a:latin typeface="Times New Roman"/>
                <a:cs typeface="Times New Roman"/>
              </a:rPr>
              <a:t>hướng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dẫn</a:t>
            </a:r>
            <a:r>
              <a:rPr lang="en-US" dirty="0">
                <a:solidFill>
                  <a:schemeClr val="tx1"/>
                </a:solidFill>
                <a:latin typeface="Times New Roman"/>
                <a:cs typeface="Times New Roman"/>
              </a:rPr>
              <a:t> </a:t>
            </a:r>
            <a:r>
              <a:rPr lang="en-US" dirty="0" err="1">
                <a:solidFill>
                  <a:schemeClr val="tx1"/>
                </a:solidFill>
                <a:latin typeface="Times New Roman"/>
                <a:cs typeface="Times New Roman"/>
              </a:rPr>
              <a:t>của</a:t>
            </a:r>
            <a:r>
              <a:rPr lang="en-US" dirty="0">
                <a:solidFill>
                  <a:schemeClr val="tx1"/>
                </a:solidFill>
                <a:latin typeface="Times New Roman"/>
                <a:cs typeface="Times New Roman"/>
              </a:rPr>
              <a:t> </a:t>
            </a:r>
            <a:r>
              <a:rPr lang="en-US" dirty="0" err="1">
                <a:solidFill>
                  <a:schemeClr val="tx1"/>
                </a:solidFill>
                <a:latin typeface="Times New Roman"/>
                <a:cs typeface="Times New Roman"/>
              </a:rPr>
              <a:t>thầy</a:t>
            </a:r>
            <a:r>
              <a:rPr lang="en-US" dirty="0">
                <a:solidFill>
                  <a:schemeClr val="tx1"/>
                </a:solidFill>
                <a:latin typeface="Times New Roman"/>
                <a:cs typeface="Times New Roman"/>
              </a:rPr>
              <a:t>.</a:t>
            </a:r>
          </a:p>
          <a:p>
            <a:pPr>
              <a:lnSpc>
                <a:spcPct val="100000"/>
              </a:lnSpc>
              <a:buFont typeface="Arial" pitchFamily="34" charset="0"/>
              <a:buChar char="•"/>
            </a:pPr>
            <a:r>
              <a:rPr lang="en-US" dirty="0" err="1">
                <a:solidFill>
                  <a:schemeClr val="tx1"/>
                </a:solidFill>
                <a:latin typeface="Times New Roman"/>
                <a:cs typeface="Times New Roman"/>
              </a:rPr>
              <a:t>Sự</a:t>
            </a:r>
            <a:r>
              <a:rPr lang="en-US" dirty="0">
                <a:solidFill>
                  <a:schemeClr val="tx1"/>
                </a:solidFill>
                <a:latin typeface="Times New Roman"/>
                <a:cs typeface="Times New Roman"/>
              </a:rPr>
              <a:t> </a:t>
            </a:r>
            <a:r>
              <a:rPr lang="en-US" dirty="0" err="1">
                <a:solidFill>
                  <a:schemeClr val="tx1"/>
                </a:solidFill>
                <a:latin typeface="Times New Roman"/>
                <a:cs typeface="Times New Roman"/>
              </a:rPr>
              <a:t>phân</a:t>
            </a:r>
            <a:r>
              <a:rPr lang="en-US" dirty="0">
                <a:solidFill>
                  <a:schemeClr val="tx1"/>
                </a:solidFill>
                <a:latin typeface="Times New Roman"/>
                <a:cs typeface="Times New Roman"/>
              </a:rPr>
              <a:t> chia </a:t>
            </a:r>
            <a:r>
              <a:rPr lang="en-US" dirty="0" err="1">
                <a:solidFill>
                  <a:schemeClr val="tx1"/>
                </a:solidFill>
                <a:latin typeface="Times New Roman"/>
                <a:cs typeface="Times New Roman"/>
              </a:rPr>
              <a:t>nhiệm</a:t>
            </a:r>
            <a:r>
              <a:rPr lang="en-US" dirty="0">
                <a:solidFill>
                  <a:schemeClr val="tx1"/>
                </a:solidFill>
                <a:latin typeface="Times New Roman"/>
                <a:cs typeface="Times New Roman"/>
              </a:rPr>
              <a:t> </a:t>
            </a:r>
            <a:r>
              <a:rPr lang="en-US" dirty="0" err="1">
                <a:solidFill>
                  <a:schemeClr val="tx1"/>
                </a:solidFill>
                <a:latin typeface="Times New Roman"/>
                <a:cs typeface="Times New Roman"/>
              </a:rPr>
              <a:t>vụ</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được</a:t>
            </a:r>
            <a:r>
              <a:rPr lang="en-US" dirty="0">
                <a:solidFill>
                  <a:schemeClr val="tx1"/>
                </a:solidFill>
                <a:latin typeface="Times New Roman"/>
                <a:cs typeface="Times New Roman"/>
              </a:rPr>
              <a:t> </a:t>
            </a:r>
            <a:r>
              <a:rPr lang="en-US" dirty="0" err="1">
                <a:solidFill>
                  <a:schemeClr val="tx1"/>
                </a:solidFill>
                <a:latin typeface="Times New Roman"/>
                <a:cs typeface="Times New Roman"/>
              </a:rPr>
              <a:t>phân</a:t>
            </a:r>
            <a:r>
              <a:rPr lang="en-US" dirty="0">
                <a:solidFill>
                  <a:schemeClr val="tx1"/>
                </a:solidFill>
                <a:latin typeface="Times New Roman"/>
                <a:cs typeface="Times New Roman"/>
              </a:rPr>
              <a:t> </a:t>
            </a:r>
            <a:r>
              <a:rPr lang="en-US" dirty="0" err="1">
                <a:solidFill>
                  <a:schemeClr val="tx1"/>
                </a:solidFill>
                <a:latin typeface="Times New Roman"/>
                <a:cs typeface="Times New Roman"/>
              </a:rPr>
              <a:t>công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rõ</a:t>
            </a:r>
            <a:r>
              <a:rPr lang="en-US" dirty="0">
                <a:solidFill>
                  <a:schemeClr val="tx1"/>
                </a:solidFill>
                <a:latin typeface="Times New Roman"/>
                <a:cs typeface="Times New Roman"/>
              </a:rPr>
              <a:t> </a:t>
            </a:r>
            <a:r>
              <a:rPr lang="en-US" dirty="0" err="1">
                <a:solidFill>
                  <a:schemeClr val="tx1"/>
                </a:solidFill>
                <a:latin typeface="Times New Roman"/>
                <a:cs typeface="Times New Roman"/>
              </a:rPr>
              <a:t>ràng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trong</a:t>
            </a:r>
            <a:r>
              <a:rPr lang="en-US" dirty="0">
                <a:solidFill>
                  <a:schemeClr val="tx1"/>
                </a:solidFill>
                <a:latin typeface="Times New Roman"/>
                <a:cs typeface="Times New Roman"/>
              </a:rPr>
              <a:t> Notion</a:t>
            </a:r>
            <a:endParaRPr lang="en-US" dirty="0">
              <a:solidFill>
                <a:schemeClr val="tx1"/>
              </a:solidFill>
            </a:endParaRPr>
          </a:p>
          <a:p>
            <a:pPr marL="200660" lvl="1" indent="0">
              <a:lnSpc>
                <a:spcPct val="100000"/>
              </a:lnSpc>
              <a:buNone/>
            </a:pPr>
            <a:endParaRPr lang="en-US" dirty="0">
              <a:solidFill>
                <a:schemeClr val="tx1"/>
              </a:solidFill>
            </a:endParaRPr>
          </a:p>
          <a:p>
            <a:pPr>
              <a:lnSpc>
                <a:spcPct val="100000"/>
              </a:lnSpc>
              <a:buFont typeface="Arial" pitchFamily="34" charset="0"/>
              <a:buChar char="•"/>
            </a:pPr>
            <a:endParaRPr lang="en-US">
              <a:solidFill>
                <a:schemeClr val="tx1"/>
              </a:solidFill>
            </a:endParaRPr>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12</a:t>
            </a:fld>
            <a:endParaRPr lang="en-US"/>
          </a:p>
        </p:txBody>
      </p:sp>
      <p:sp>
        <p:nvSpPr>
          <p:cNvPr id="7" name="Title 1">
            <a:extLst>
              <a:ext uri="{FF2B5EF4-FFF2-40B4-BE49-F238E27FC236}">
                <a16:creationId xmlns:a16="http://schemas.microsoft.com/office/drawing/2014/main" id="{AD83CC8D-F48E-5068-613D-1E0A37E62FC3}"/>
              </a:ext>
            </a:extLst>
          </p:cNvPr>
          <p:cNvSpPr txBox="1">
            <a:spLocks/>
          </p:cNvSpPr>
          <p:nvPr/>
        </p:nvSpPr>
        <p:spPr>
          <a:xfrm>
            <a:off x="1273363" y="429776"/>
            <a:ext cx="10768445" cy="881797"/>
          </a:xfrm>
          <a:prstGeom prst="rect">
            <a:avLst/>
          </a:prstGeom>
        </p:spPr>
        <p:txBody>
          <a:bodyPr vert="horz" lIns="91440" tIns="45720" rIns="91440" bIns="45720" rtlCol="0" anchor="t">
            <a:noAutofit/>
          </a:bodyPr>
          <a:lstStyle>
            <a:lvl1pPr marL="0"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3200" spc="-150" dirty="0">
                <a:solidFill>
                  <a:schemeClr val="tx1"/>
                </a:solidFill>
                <a:latin typeface="Times New Roman"/>
                <a:cs typeface="Times New Roman"/>
              </a:rPr>
              <a:t>5.  </a:t>
            </a:r>
            <a:r>
              <a:rPr lang="en-US" sz="3200" spc="-150" dirty="0" err="1">
                <a:solidFill>
                  <a:schemeClr val="tx1"/>
                </a:solidFill>
                <a:latin typeface="Times New Roman"/>
                <a:cs typeface="Times New Roman"/>
              </a:rPr>
              <a:t>Phân</a:t>
            </a:r>
            <a:r>
              <a:rPr lang="en-US" sz="3200" spc="-150" dirty="0">
                <a:solidFill>
                  <a:schemeClr val="tx1"/>
                </a:solidFill>
                <a:latin typeface="Times New Roman"/>
                <a:cs typeface="Times New Roman"/>
              </a:rPr>
              <a:t> </a:t>
            </a:r>
            <a:r>
              <a:rPr lang="en-US" sz="3200" spc="-150" dirty="0" err="1">
                <a:solidFill>
                  <a:schemeClr val="tx1"/>
                </a:solidFill>
                <a:latin typeface="Times New Roman"/>
                <a:cs typeface="Times New Roman"/>
              </a:rPr>
              <a:t>công</a:t>
            </a:r>
            <a:endParaRPr lang="en-US" sz="3200" spc="-150" dirty="0">
              <a:solidFill>
                <a:schemeClr val="tx1"/>
              </a:solidFill>
              <a:latin typeface="Times New Roman"/>
              <a:cs typeface="Times New Roman"/>
            </a:endParaRPr>
          </a:p>
        </p:txBody>
      </p:sp>
      <p:pic>
        <p:nvPicPr>
          <p:cNvPr id="2" name="Hình ảnh 4" descr="Ảnh có chứa văn bản&#10;&#10;Mô tả được tự động tạo">
            <a:extLst>
              <a:ext uri="{FF2B5EF4-FFF2-40B4-BE49-F238E27FC236}">
                <a16:creationId xmlns:a16="http://schemas.microsoft.com/office/drawing/2014/main" id="{BCDCBCF1-4BB8-A3F2-628B-53154EA60B71}"/>
              </a:ext>
            </a:extLst>
          </p:cNvPr>
          <p:cNvPicPr>
            <a:picLocks noChangeAspect="1"/>
          </p:cNvPicPr>
          <p:nvPr/>
        </p:nvPicPr>
        <p:blipFill>
          <a:blip r:embed="rId2"/>
          <a:stretch>
            <a:fillRect/>
          </a:stretch>
        </p:blipFill>
        <p:spPr>
          <a:xfrm>
            <a:off x="0" y="1284178"/>
            <a:ext cx="12192000" cy="5011005"/>
          </a:xfrm>
          <a:prstGeom prst="rect">
            <a:avLst/>
          </a:prstGeom>
        </p:spPr>
      </p:pic>
    </p:spTree>
    <p:extLst>
      <p:ext uri="{BB962C8B-B14F-4D97-AF65-F5344CB8AC3E}">
        <p14:creationId xmlns:p14="http://schemas.microsoft.com/office/powerpoint/2010/main" val="34045019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a:xfrm>
            <a:off x="1182254" y="363515"/>
            <a:ext cx="10768445" cy="881797"/>
          </a:xfrm>
        </p:spPr>
        <p:txBody>
          <a:bodyPr>
            <a:noAutofit/>
          </a:bodyPr>
          <a:lstStyle/>
          <a:p>
            <a:r>
              <a:rPr lang="en-US" sz="3200" spc="-150" dirty="0">
                <a:solidFill>
                  <a:schemeClr val="tx1"/>
                </a:solidFill>
                <a:latin typeface="Times New Roman"/>
                <a:cs typeface="Times New Roman"/>
              </a:rPr>
              <a:t>6.  </a:t>
            </a:r>
            <a:r>
              <a:rPr lang="en-US" sz="3200" spc="-150" dirty="0" err="1">
                <a:solidFill>
                  <a:schemeClr val="tx1"/>
                </a:solidFill>
                <a:latin typeface="Times New Roman"/>
                <a:cs typeface="Times New Roman"/>
              </a:rPr>
              <a:t>Đánh</a:t>
            </a:r>
            <a:r>
              <a:rPr lang="en-US" sz="3200" spc="-150" dirty="0">
                <a:solidFill>
                  <a:schemeClr val="tx1"/>
                </a:solidFill>
                <a:latin typeface="Times New Roman"/>
                <a:cs typeface="Times New Roman"/>
              </a:rPr>
              <a:t> </a:t>
            </a:r>
            <a:r>
              <a:rPr lang="en-US" sz="3200" spc="-150" dirty="0" err="1">
                <a:solidFill>
                  <a:schemeClr val="tx1"/>
                </a:solidFill>
                <a:latin typeface="Times New Roman"/>
                <a:cs typeface="Times New Roman"/>
              </a:rPr>
              <a:t>giá</a:t>
            </a:r>
          </a:p>
        </p:txBody>
      </p:sp>
      <p:sp>
        <p:nvSpPr>
          <p:cNvPr id="3" name="Content Placeholder 2">
            <a:extLst>
              <a:ext uri="{FF2B5EF4-FFF2-40B4-BE49-F238E27FC236}">
                <a16:creationId xmlns:a16="http://schemas.microsoft.com/office/drawing/2014/main" id="{DA378935-F088-4425-8F2C-DFF8F029EF0C}"/>
              </a:ext>
            </a:extLst>
          </p:cNvPr>
          <p:cNvSpPr>
            <a:spLocks noGrp="1"/>
          </p:cNvSpPr>
          <p:nvPr>
            <p:ph idx="1"/>
          </p:nvPr>
        </p:nvSpPr>
        <p:spPr>
          <a:xfrm>
            <a:off x="565892" y="1521152"/>
            <a:ext cx="11107663" cy="4760776"/>
          </a:xfrm>
        </p:spPr>
        <p:txBody>
          <a:bodyPr vert="horz" lIns="0" tIns="45720" rIns="0" bIns="45720" rtlCol="0" anchor="t">
            <a:normAutofit fontScale="70000" lnSpcReduction="20000"/>
          </a:bodyPr>
          <a:lstStyle/>
          <a:p>
            <a:pPr marL="0" indent="0">
              <a:lnSpc>
                <a:spcPct val="100000"/>
              </a:lnSpc>
              <a:buNone/>
            </a:pPr>
            <a:r>
              <a:rPr lang="en-US" b="1" dirty="0">
                <a:solidFill>
                  <a:schemeClr val="tx1"/>
                </a:solidFill>
                <a:latin typeface="Times New Roman"/>
                <a:cs typeface="Times New Roman"/>
              </a:rPr>
              <a:t>1.Ưu </a:t>
            </a:r>
            <a:r>
              <a:rPr lang="en-US" b="1" dirty="0" err="1">
                <a:solidFill>
                  <a:schemeClr val="tx1"/>
                </a:solidFill>
                <a:latin typeface="Times New Roman"/>
                <a:cs typeface="Times New Roman"/>
              </a:rPr>
              <a:t>điểm</a:t>
            </a:r>
            <a:endParaRPr lang="vi-VN" dirty="0">
              <a:solidFill>
                <a:schemeClr val="tx1"/>
              </a:solidFill>
            </a:endParaRPr>
          </a:p>
          <a:p>
            <a:pPr marL="383540" indent="-182880">
              <a:buFont typeface="Calibri" panose="020B0604020202020204" pitchFamily="34" charset="0"/>
              <a:buChar char="◦"/>
            </a:pP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cần</a:t>
            </a:r>
            <a:r>
              <a:rPr lang="en-US" dirty="0">
                <a:latin typeface="Times New Roman"/>
                <a:cs typeface="Times New Roman"/>
              </a:rPr>
              <a:t> </a:t>
            </a:r>
            <a:r>
              <a:rPr lang="en-US" dirty="0" err="1">
                <a:latin typeface="Times New Roman"/>
                <a:cs typeface="Times New Roman"/>
              </a:rPr>
              <a:t>kết</a:t>
            </a:r>
            <a:r>
              <a:rPr lang="en-US" dirty="0">
                <a:latin typeface="Times New Roman"/>
                <a:cs typeface="Times New Roman"/>
              </a:rPr>
              <a:t> </a:t>
            </a:r>
            <a:r>
              <a:rPr lang="en-US" dirty="0" err="1">
                <a:latin typeface="Times New Roman"/>
                <a:cs typeface="Times New Roman"/>
              </a:rPr>
              <a:t>nối</a:t>
            </a:r>
            <a:r>
              <a:rPr lang="en-US" dirty="0">
                <a:latin typeface="Times New Roman"/>
                <a:cs typeface="Times New Roman"/>
              </a:rPr>
              <a:t> internet.</a:t>
            </a:r>
          </a:p>
          <a:p>
            <a:pPr marL="383540" lvl="1"/>
            <a:r>
              <a:rPr lang="en-US" dirty="0" err="1">
                <a:latin typeface="Times New Roman"/>
                <a:cs typeface="Times New Roman"/>
              </a:rPr>
              <a:t>Dữ</a:t>
            </a:r>
            <a:r>
              <a:rPr lang="en-US" dirty="0">
                <a:latin typeface="Times New Roman"/>
                <a:cs typeface="Times New Roman"/>
              </a:rPr>
              <a:t> </a:t>
            </a:r>
            <a:r>
              <a:rPr lang="en-US" dirty="0" err="1">
                <a:latin typeface="Times New Roman"/>
                <a:cs typeface="Times New Roman"/>
              </a:rPr>
              <a:t>liệu</a:t>
            </a:r>
            <a:r>
              <a:rPr lang="en-US" dirty="0">
                <a:latin typeface="Times New Roman"/>
                <a:cs typeface="Times New Roman"/>
              </a:rPr>
              <a:t> </a:t>
            </a:r>
            <a:r>
              <a:rPr lang="en-US" dirty="0" err="1">
                <a:latin typeface="Times New Roman"/>
                <a:cs typeface="Times New Roman"/>
              </a:rPr>
              <a:t>sẽ</a:t>
            </a:r>
            <a:r>
              <a:rPr lang="en-US" dirty="0">
                <a:latin typeface="Times New Roman"/>
                <a:cs typeface="Times New Roman"/>
              </a:rPr>
              <a:t> </a:t>
            </a:r>
            <a:r>
              <a:rPr lang="en-US" dirty="0" err="1">
                <a:latin typeface="Times New Roman"/>
                <a:cs typeface="Times New Roman"/>
              </a:rPr>
              <a:t>được</a:t>
            </a:r>
            <a:r>
              <a:rPr lang="en-US" dirty="0">
                <a:latin typeface="Times New Roman"/>
                <a:cs typeface="Times New Roman"/>
              </a:rPr>
              <a:t> </a:t>
            </a:r>
            <a:r>
              <a:rPr lang="en-US" dirty="0" err="1">
                <a:latin typeface="Times New Roman"/>
                <a:cs typeface="Times New Roman"/>
              </a:rPr>
              <a:t>lưu</a:t>
            </a:r>
            <a:r>
              <a:rPr lang="en-US" dirty="0">
                <a:latin typeface="Times New Roman"/>
                <a:cs typeface="Times New Roman"/>
              </a:rPr>
              <a:t> </a:t>
            </a:r>
            <a:r>
              <a:rPr lang="en-US" dirty="0" err="1">
                <a:latin typeface="Times New Roman"/>
                <a:cs typeface="Times New Roman"/>
              </a:rPr>
              <a:t>trữ</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quản</a:t>
            </a:r>
            <a:r>
              <a:rPr lang="en-US" dirty="0">
                <a:latin typeface="Times New Roman"/>
                <a:cs typeface="Times New Roman"/>
              </a:rPr>
              <a:t> </a:t>
            </a:r>
            <a:r>
              <a:rPr lang="en-US" dirty="0" err="1">
                <a:latin typeface="Times New Roman"/>
                <a:cs typeface="Times New Roman"/>
              </a:rPr>
              <a:t>lý</a:t>
            </a:r>
            <a:r>
              <a:rPr lang="en-US" dirty="0">
                <a:latin typeface="Times New Roman"/>
                <a:cs typeface="Times New Roman"/>
              </a:rPr>
              <a:t> </a:t>
            </a:r>
            <a:r>
              <a:rPr lang="en-US" dirty="0" err="1">
                <a:latin typeface="Times New Roman"/>
                <a:cs typeface="Times New Roman"/>
              </a:rPr>
              <a:t>trên</a:t>
            </a:r>
            <a:r>
              <a:rPr lang="en-US" dirty="0">
                <a:latin typeface="Times New Roman"/>
                <a:cs typeface="Times New Roman"/>
              </a:rPr>
              <a:t> </a:t>
            </a:r>
            <a:r>
              <a:rPr lang="en-US" dirty="0" err="1">
                <a:latin typeface="Times New Roman"/>
                <a:cs typeface="Times New Roman"/>
              </a:rPr>
              <a:t>máy</a:t>
            </a:r>
            <a:r>
              <a:rPr lang="en-US" dirty="0">
                <a:latin typeface="Times New Roman"/>
                <a:cs typeface="Times New Roman"/>
              </a:rPr>
              <a:t> </a:t>
            </a:r>
            <a:r>
              <a:rPr lang="en-US" dirty="0" err="1">
                <a:latin typeface="Times New Roman"/>
                <a:cs typeface="Times New Roman"/>
              </a:rPr>
              <a:t>tính</a:t>
            </a:r>
            <a:r>
              <a:rPr lang="en-US" dirty="0">
                <a:latin typeface="Times New Roman"/>
                <a:cs typeface="Times New Roman"/>
              </a:rPr>
              <a:t> </a:t>
            </a:r>
            <a:r>
              <a:rPr lang="en-US" dirty="0" err="1">
                <a:latin typeface="Times New Roman"/>
                <a:cs typeface="Times New Roman"/>
              </a:rPr>
              <a:t>cá</a:t>
            </a:r>
            <a:r>
              <a:rPr lang="en-US" dirty="0">
                <a:latin typeface="Times New Roman"/>
                <a:cs typeface="Times New Roman"/>
              </a:rPr>
              <a:t> </a:t>
            </a:r>
            <a:r>
              <a:rPr lang="en-US" dirty="0" err="1">
                <a:latin typeface="Times New Roman"/>
                <a:cs typeface="Times New Roman"/>
              </a:rPr>
              <a:t>nhân</a:t>
            </a:r>
            <a:r>
              <a:rPr lang="en-US" dirty="0">
                <a:latin typeface="Times New Roman"/>
                <a:cs typeface="Times New Roman"/>
              </a:rPr>
              <a:t> </a:t>
            </a:r>
            <a:r>
              <a:rPr lang="en-US" dirty="0" err="1">
                <a:latin typeface="Times New Roman"/>
                <a:cs typeface="Times New Roman"/>
              </a:rPr>
              <a:t>nên</a:t>
            </a:r>
            <a:r>
              <a:rPr lang="en-US" dirty="0">
                <a:latin typeface="Times New Roman"/>
                <a:cs typeface="Times New Roman"/>
              </a:rPr>
              <a:t> </a:t>
            </a:r>
            <a:r>
              <a:rPr lang="en-US" dirty="0" err="1">
                <a:latin typeface="Times New Roman"/>
                <a:cs typeface="Times New Roman"/>
              </a:rPr>
              <a:t>đảm</a:t>
            </a:r>
            <a:r>
              <a:rPr lang="en-US" dirty="0">
                <a:latin typeface="Times New Roman"/>
                <a:cs typeface="Times New Roman"/>
              </a:rPr>
              <a:t> </a:t>
            </a:r>
            <a:r>
              <a:rPr lang="en-US" dirty="0" err="1">
                <a:latin typeface="Times New Roman"/>
                <a:cs typeface="Times New Roman"/>
              </a:rPr>
              <a:t>bảo</a:t>
            </a:r>
            <a:r>
              <a:rPr lang="en-US" dirty="0">
                <a:latin typeface="Times New Roman"/>
                <a:cs typeface="Times New Roman"/>
              </a:rPr>
              <a:t> </a:t>
            </a:r>
            <a:r>
              <a:rPr lang="en-US" dirty="0" err="1">
                <a:latin typeface="Times New Roman"/>
                <a:cs typeface="Times New Roman"/>
              </a:rPr>
              <a:t>tính</a:t>
            </a:r>
            <a:r>
              <a:rPr lang="en-US" dirty="0">
                <a:latin typeface="Times New Roman"/>
                <a:cs typeface="Times New Roman"/>
              </a:rPr>
              <a:t> </a:t>
            </a:r>
            <a:r>
              <a:rPr lang="en-US" dirty="0" err="1">
                <a:latin typeface="Times New Roman"/>
                <a:cs typeface="Times New Roman"/>
              </a:rPr>
              <a:t>bảo</a:t>
            </a:r>
            <a:r>
              <a:rPr lang="en-US" dirty="0">
                <a:latin typeface="Times New Roman"/>
                <a:cs typeface="Times New Roman"/>
              </a:rPr>
              <a:t> </a:t>
            </a:r>
            <a:r>
              <a:rPr lang="en-US" dirty="0" err="1">
                <a:latin typeface="Times New Roman"/>
                <a:cs typeface="Times New Roman"/>
              </a:rPr>
              <a:t>mật</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quyền</a:t>
            </a:r>
            <a:r>
              <a:rPr lang="en-US" dirty="0">
                <a:latin typeface="Times New Roman"/>
                <a:cs typeface="Times New Roman"/>
              </a:rPr>
              <a:t> </a:t>
            </a:r>
            <a:r>
              <a:rPr lang="en-US" dirty="0" err="1">
                <a:latin typeface="Times New Roman"/>
                <a:cs typeface="Times New Roman"/>
              </a:rPr>
              <a:t>riêng</a:t>
            </a:r>
            <a:r>
              <a:rPr lang="en-US" dirty="0">
                <a:latin typeface="Times New Roman"/>
                <a:cs typeface="Times New Roman"/>
              </a:rPr>
              <a:t> </a:t>
            </a:r>
            <a:r>
              <a:rPr lang="en-US" dirty="0" err="1">
                <a:latin typeface="Times New Roman"/>
                <a:cs typeface="Times New Roman"/>
              </a:rPr>
              <a:t>tư</a:t>
            </a:r>
            <a:r>
              <a:rPr lang="en-US" dirty="0">
                <a:latin typeface="Times New Roman"/>
                <a:cs typeface="Times New Roman"/>
              </a:rPr>
              <a:t>.</a:t>
            </a:r>
            <a:endParaRPr lang="en-US" dirty="0"/>
          </a:p>
          <a:p>
            <a:pPr marL="383540" lvl="1"/>
            <a:r>
              <a:rPr lang="en-US" dirty="0" err="1">
                <a:latin typeface="Times New Roman"/>
                <a:cs typeface="Times New Roman"/>
              </a:rPr>
              <a:t>Nhân</a:t>
            </a:r>
            <a:r>
              <a:rPr lang="en-US" dirty="0">
                <a:latin typeface="Times New Roman"/>
                <a:cs typeface="Times New Roman"/>
              </a:rPr>
              <a:t> </a:t>
            </a:r>
            <a:r>
              <a:rPr lang="en-US" dirty="0" err="1">
                <a:latin typeface="Times New Roman"/>
                <a:cs typeface="Times New Roman"/>
              </a:rPr>
              <a:t>viên</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thể</a:t>
            </a:r>
            <a:r>
              <a:rPr lang="en-US" dirty="0">
                <a:latin typeface="Times New Roman"/>
                <a:cs typeface="Times New Roman"/>
              </a:rPr>
              <a:t> </a:t>
            </a:r>
            <a:r>
              <a:rPr lang="en-US" dirty="0" err="1">
                <a:latin typeface="Times New Roman"/>
                <a:cs typeface="Times New Roman"/>
              </a:rPr>
              <a:t>hiểu</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sử</a:t>
            </a:r>
            <a:r>
              <a:rPr lang="en-US" dirty="0">
                <a:latin typeface="Times New Roman"/>
                <a:cs typeface="Times New Roman"/>
              </a:rPr>
              <a:t> </a:t>
            </a:r>
            <a:r>
              <a:rPr lang="en-US" dirty="0" err="1">
                <a:latin typeface="Times New Roman"/>
                <a:cs typeface="Times New Roman"/>
              </a:rPr>
              <a:t>dụng</a:t>
            </a:r>
            <a:r>
              <a:rPr lang="en-US" dirty="0">
                <a:latin typeface="Times New Roman"/>
                <a:cs typeface="Times New Roman"/>
              </a:rPr>
              <a:t> </a:t>
            </a:r>
            <a:r>
              <a:rPr lang="en-US" dirty="0" err="1">
                <a:latin typeface="Times New Roman"/>
                <a:cs typeface="Times New Roman"/>
              </a:rPr>
              <a:t>ứng</a:t>
            </a:r>
            <a:r>
              <a:rPr lang="en-US" dirty="0">
                <a:latin typeface="Times New Roman"/>
                <a:cs typeface="Times New Roman"/>
              </a:rPr>
              <a:t> </a:t>
            </a:r>
            <a:r>
              <a:rPr lang="en-US" dirty="0" err="1">
                <a:latin typeface="Times New Roman"/>
                <a:cs typeface="Times New Roman"/>
              </a:rPr>
              <a:t>dụng</a:t>
            </a:r>
            <a:r>
              <a:rPr lang="en-US" dirty="0">
                <a:latin typeface="Times New Roman"/>
                <a:cs typeface="Times New Roman"/>
              </a:rPr>
              <a:t> </a:t>
            </a:r>
            <a:r>
              <a:rPr lang="en-US" dirty="0" err="1">
                <a:latin typeface="Times New Roman"/>
                <a:cs typeface="Times New Roman"/>
              </a:rPr>
              <a:t>thuần</a:t>
            </a:r>
            <a:r>
              <a:rPr lang="en-US" dirty="0">
                <a:latin typeface="Times New Roman"/>
                <a:cs typeface="Times New Roman"/>
              </a:rPr>
              <a:t> </a:t>
            </a:r>
            <a:r>
              <a:rPr lang="en-US" dirty="0" err="1">
                <a:latin typeface="Times New Roman"/>
                <a:cs typeface="Times New Roman"/>
              </a:rPr>
              <a:t>thục</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a:t>
            </a:r>
            <a:r>
              <a:rPr lang="en-US" dirty="0" err="1">
                <a:latin typeface="Times New Roman"/>
                <a:cs typeface="Times New Roman"/>
              </a:rPr>
              <a:t>cách</a:t>
            </a:r>
            <a:r>
              <a:rPr lang="en-US" dirty="0">
                <a:latin typeface="Times New Roman"/>
                <a:cs typeface="Times New Roman"/>
              </a:rPr>
              <a:t> </a:t>
            </a:r>
            <a:r>
              <a:rPr lang="en-US" dirty="0" err="1">
                <a:latin typeface="Times New Roman"/>
                <a:cs typeface="Times New Roman"/>
              </a:rPr>
              <a:t>nhanh</a:t>
            </a:r>
            <a:r>
              <a:rPr lang="en-US" dirty="0">
                <a:latin typeface="Times New Roman"/>
                <a:cs typeface="Times New Roman"/>
              </a:rPr>
              <a:t> </a:t>
            </a:r>
            <a:r>
              <a:rPr lang="en-US" dirty="0" err="1">
                <a:latin typeface="Times New Roman"/>
                <a:cs typeface="Times New Roman"/>
              </a:rPr>
              <a:t>chóng</a:t>
            </a:r>
            <a:r>
              <a:rPr lang="en-US" dirty="0">
                <a:latin typeface="Times New Roman"/>
                <a:cs typeface="Times New Roman"/>
              </a:rPr>
              <a:t>.</a:t>
            </a:r>
            <a:endParaRPr lang="en-US" dirty="0"/>
          </a:p>
          <a:p>
            <a:pPr marL="0" indent="0">
              <a:lnSpc>
                <a:spcPct val="100000"/>
              </a:lnSpc>
              <a:buNone/>
            </a:pPr>
            <a:r>
              <a:rPr lang="en-US" b="1" dirty="0">
                <a:solidFill>
                  <a:schemeClr val="tx1"/>
                </a:solidFill>
                <a:latin typeface="Times New Roman"/>
                <a:cs typeface="Times New Roman"/>
              </a:rPr>
              <a:t>2.Nhược </a:t>
            </a:r>
            <a:r>
              <a:rPr lang="en-US" b="1" dirty="0" err="1">
                <a:solidFill>
                  <a:schemeClr val="tx1"/>
                </a:solidFill>
                <a:latin typeface="Times New Roman"/>
                <a:cs typeface="Times New Roman"/>
              </a:rPr>
              <a:t>điểm</a:t>
            </a:r>
            <a:endParaRPr lang="en-US" b="1" dirty="0">
              <a:solidFill>
                <a:schemeClr val="tx1"/>
              </a:solidFill>
              <a:latin typeface="Times New Roman"/>
              <a:cs typeface="Times New Roman"/>
            </a:endParaRPr>
          </a:p>
          <a:p>
            <a:pPr marL="383540" indent="-182880">
              <a:buFont typeface="Calibri" panose="020B0604020202020204" pitchFamily="34" charset="0"/>
              <a:buChar char="◦"/>
            </a:pPr>
            <a:r>
              <a:rPr lang="en-US" dirty="0">
                <a:latin typeface="Times New Roman"/>
                <a:cs typeface="Times New Roman"/>
              </a:rPr>
              <a:t>Giao </a:t>
            </a:r>
            <a:r>
              <a:rPr lang="en-US" dirty="0" err="1">
                <a:latin typeface="Times New Roman"/>
                <a:cs typeface="Times New Roman"/>
              </a:rPr>
              <a:t>diện</a:t>
            </a:r>
            <a:r>
              <a:rPr lang="en-US" dirty="0">
                <a:latin typeface="Times New Roman"/>
                <a:cs typeface="Times New Roman"/>
              </a:rPr>
              <a:t> </a:t>
            </a:r>
            <a:r>
              <a:rPr lang="en-US" dirty="0" err="1">
                <a:latin typeface="Times New Roman"/>
                <a:cs typeface="Times New Roman"/>
              </a:rPr>
              <a:t>ứng</a:t>
            </a:r>
            <a:r>
              <a:rPr lang="en-US" dirty="0">
                <a:latin typeface="Times New Roman"/>
                <a:cs typeface="Times New Roman"/>
              </a:rPr>
              <a:t> </a:t>
            </a:r>
            <a:r>
              <a:rPr lang="en-US" dirty="0" err="1">
                <a:latin typeface="Times New Roman"/>
                <a:cs typeface="Times New Roman"/>
              </a:rPr>
              <a:t>dụng</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tính</a:t>
            </a:r>
            <a:r>
              <a:rPr lang="en-US" dirty="0">
                <a:latin typeface="Times New Roman"/>
                <a:cs typeface="Times New Roman"/>
              </a:rPr>
              <a:t> </a:t>
            </a:r>
            <a:r>
              <a:rPr lang="en-US" dirty="0" err="1">
                <a:latin typeface="Times New Roman"/>
                <a:cs typeface="Times New Roman"/>
              </a:rPr>
              <a:t>thẩm</a:t>
            </a:r>
            <a:r>
              <a:rPr lang="en-US" dirty="0">
                <a:latin typeface="Times New Roman"/>
                <a:cs typeface="Times New Roman"/>
              </a:rPr>
              <a:t> </a:t>
            </a:r>
            <a:r>
              <a:rPr lang="en-US" dirty="0" err="1">
                <a:latin typeface="Times New Roman"/>
                <a:cs typeface="Times New Roman"/>
              </a:rPr>
              <a:t>mỹ</a:t>
            </a:r>
            <a:r>
              <a:rPr lang="en-US" dirty="0">
                <a:latin typeface="Times New Roman"/>
                <a:cs typeface="Times New Roman"/>
              </a:rPr>
              <a:t> </a:t>
            </a:r>
            <a:r>
              <a:rPr lang="en-US" dirty="0" err="1">
                <a:latin typeface="Times New Roman"/>
                <a:cs typeface="Times New Roman"/>
              </a:rPr>
              <a:t>chưa</a:t>
            </a:r>
            <a:r>
              <a:rPr lang="en-US" dirty="0">
                <a:latin typeface="Times New Roman"/>
                <a:cs typeface="Times New Roman"/>
              </a:rPr>
              <a:t> </a:t>
            </a:r>
            <a:r>
              <a:rPr lang="en-US" dirty="0" err="1">
                <a:latin typeface="Times New Roman"/>
                <a:cs typeface="Times New Roman"/>
              </a:rPr>
              <a:t>cao</a:t>
            </a:r>
            <a:r>
              <a:rPr lang="en-US" dirty="0">
                <a:latin typeface="Times New Roman"/>
                <a:cs typeface="Times New Roman"/>
              </a:rPr>
              <a:t>.</a:t>
            </a:r>
          </a:p>
          <a:p>
            <a:pPr marL="383540" lvl="1"/>
            <a:r>
              <a:rPr lang="en-US" dirty="0">
                <a:latin typeface="Times New Roman"/>
                <a:cs typeface="Times New Roman"/>
              </a:rPr>
              <a:t>Các </a:t>
            </a:r>
            <a:r>
              <a:rPr lang="en-US" dirty="0" err="1">
                <a:latin typeface="Times New Roman"/>
                <a:cs typeface="Times New Roman"/>
              </a:rPr>
              <a:t>giao</a:t>
            </a:r>
            <a:r>
              <a:rPr lang="en-US" dirty="0">
                <a:latin typeface="Times New Roman"/>
                <a:cs typeface="Times New Roman"/>
              </a:rPr>
              <a:t> </a:t>
            </a:r>
            <a:r>
              <a:rPr lang="en-US" dirty="0" err="1">
                <a:latin typeface="Times New Roman"/>
                <a:cs typeface="Times New Roman"/>
              </a:rPr>
              <a:t>diện</a:t>
            </a:r>
            <a:r>
              <a:rPr lang="en-US" dirty="0">
                <a:latin typeface="Times New Roman"/>
                <a:cs typeface="Times New Roman"/>
              </a:rPr>
              <a:t> </a:t>
            </a:r>
            <a:r>
              <a:rPr lang="en-US" dirty="0" err="1">
                <a:latin typeface="Times New Roman"/>
                <a:cs typeface="Times New Roman"/>
              </a:rPr>
              <a:t>thiết</a:t>
            </a:r>
            <a:r>
              <a:rPr lang="en-US" dirty="0">
                <a:latin typeface="Times New Roman"/>
                <a:cs typeface="Times New Roman"/>
              </a:rPr>
              <a:t> </a:t>
            </a:r>
            <a:r>
              <a:rPr lang="en-US" dirty="0" err="1">
                <a:latin typeface="Times New Roman"/>
                <a:cs typeface="Times New Roman"/>
              </a:rPr>
              <a:t>kế</a:t>
            </a:r>
            <a:r>
              <a:rPr lang="en-US" dirty="0">
                <a:latin typeface="Times New Roman"/>
                <a:cs typeface="Times New Roman"/>
              </a:rPr>
              <a:t> </a:t>
            </a:r>
            <a:r>
              <a:rPr lang="en-US" dirty="0" err="1">
                <a:latin typeface="Times New Roman"/>
                <a:cs typeface="Times New Roman"/>
              </a:rPr>
              <a:t>chưa</a:t>
            </a:r>
            <a:r>
              <a:rPr lang="en-US" dirty="0">
                <a:latin typeface="Times New Roman"/>
                <a:cs typeface="Times New Roman"/>
              </a:rPr>
              <a:t> </a:t>
            </a:r>
            <a:r>
              <a:rPr lang="en-US" dirty="0" err="1">
                <a:latin typeface="Times New Roman"/>
                <a:cs typeface="Times New Roman"/>
              </a:rPr>
              <a:t>được</a:t>
            </a:r>
            <a:r>
              <a:rPr lang="en-US" dirty="0">
                <a:latin typeface="Times New Roman"/>
                <a:cs typeface="Times New Roman"/>
              </a:rPr>
              <a:t> </a:t>
            </a:r>
            <a:r>
              <a:rPr lang="en-US" dirty="0" err="1">
                <a:latin typeface="Times New Roman"/>
                <a:cs typeface="Times New Roman"/>
              </a:rPr>
              <a:t>đồng</a:t>
            </a:r>
            <a:r>
              <a:rPr lang="en-US" dirty="0">
                <a:latin typeface="Times New Roman"/>
                <a:cs typeface="Times New Roman"/>
              </a:rPr>
              <a:t> </a:t>
            </a:r>
            <a:r>
              <a:rPr lang="en-US" dirty="0" err="1">
                <a:latin typeface="Times New Roman"/>
                <a:cs typeface="Times New Roman"/>
              </a:rPr>
              <a:t>bộ</a:t>
            </a:r>
            <a:r>
              <a:rPr lang="en-US" dirty="0">
                <a:latin typeface="Times New Roman"/>
                <a:cs typeface="Times New Roman"/>
              </a:rPr>
              <a:t>, </a:t>
            </a:r>
            <a:r>
              <a:rPr lang="en-US" dirty="0" err="1">
                <a:latin typeface="Times New Roman"/>
                <a:cs typeface="Times New Roman"/>
              </a:rPr>
              <a:t>nhất</a:t>
            </a:r>
            <a:r>
              <a:rPr lang="en-US" dirty="0">
                <a:latin typeface="Times New Roman"/>
                <a:cs typeface="Times New Roman"/>
              </a:rPr>
              <a:t> </a:t>
            </a:r>
            <a:r>
              <a:rPr lang="en-US" dirty="0" err="1">
                <a:latin typeface="Times New Roman"/>
                <a:cs typeface="Times New Roman"/>
              </a:rPr>
              <a:t>quán</a:t>
            </a:r>
            <a:r>
              <a:rPr lang="en-US" dirty="0">
                <a:latin typeface="Times New Roman"/>
                <a:cs typeface="Times New Roman"/>
              </a:rPr>
              <a:t>.</a:t>
            </a:r>
            <a:endParaRPr lang="en-US" dirty="0"/>
          </a:p>
          <a:p>
            <a:pPr marL="383540" lvl="1"/>
            <a:r>
              <a:rPr lang="en-US" dirty="0" err="1">
                <a:latin typeface="Times New Roman"/>
                <a:cs typeface="Times New Roman"/>
              </a:rPr>
              <a:t>Dữ</a:t>
            </a:r>
            <a:r>
              <a:rPr lang="en-US" dirty="0">
                <a:latin typeface="Times New Roman"/>
                <a:cs typeface="Times New Roman"/>
              </a:rPr>
              <a:t> </a:t>
            </a:r>
            <a:r>
              <a:rPr lang="en-US" dirty="0" err="1">
                <a:latin typeface="Times New Roman"/>
                <a:cs typeface="Times New Roman"/>
              </a:rPr>
              <a:t>liệu</a:t>
            </a:r>
            <a:r>
              <a:rPr lang="en-US" dirty="0">
                <a:latin typeface="Times New Roman"/>
                <a:cs typeface="Times New Roman"/>
              </a:rPr>
              <a:t> </a:t>
            </a:r>
            <a:r>
              <a:rPr lang="en-US" dirty="0" err="1">
                <a:latin typeface="Times New Roman"/>
                <a:cs typeface="Times New Roman"/>
              </a:rPr>
              <a:t>lưu</a:t>
            </a:r>
            <a:r>
              <a:rPr lang="en-US" dirty="0">
                <a:latin typeface="Times New Roman"/>
                <a:cs typeface="Times New Roman"/>
              </a:rPr>
              <a:t> </a:t>
            </a:r>
            <a:r>
              <a:rPr lang="en-US" dirty="0" err="1">
                <a:latin typeface="Times New Roman"/>
                <a:cs typeface="Times New Roman"/>
              </a:rPr>
              <a:t>cục</a:t>
            </a:r>
            <a:r>
              <a:rPr lang="en-US" dirty="0">
                <a:latin typeface="Times New Roman"/>
                <a:cs typeface="Times New Roman"/>
              </a:rPr>
              <a:t> </a:t>
            </a:r>
            <a:r>
              <a:rPr lang="en-US" dirty="0" err="1">
                <a:latin typeface="Times New Roman"/>
                <a:cs typeface="Times New Roman"/>
              </a:rPr>
              <a:t>bộ</a:t>
            </a:r>
            <a:r>
              <a:rPr lang="en-US" dirty="0">
                <a:latin typeface="Times New Roman"/>
                <a:cs typeface="Times New Roman"/>
              </a:rPr>
              <a:t> </a:t>
            </a:r>
            <a:r>
              <a:rPr lang="en-US" dirty="0" err="1">
                <a:latin typeface="Times New Roman"/>
                <a:cs typeface="Times New Roman"/>
              </a:rPr>
              <a:t>trên</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a:t>
            </a:r>
            <a:r>
              <a:rPr lang="en-US" dirty="0" err="1">
                <a:latin typeface="Times New Roman"/>
                <a:cs typeface="Times New Roman"/>
              </a:rPr>
              <a:t>máy</a:t>
            </a:r>
            <a:r>
              <a:rPr lang="en-US" dirty="0">
                <a:latin typeface="Times New Roman"/>
                <a:cs typeface="Times New Roman"/>
              </a:rPr>
              <a:t> </a:t>
            </a:r>
            <a:r>
              <a:rPr lang="en-US" dirty="0" err="1">
                <a:latin typeface="Times New Roman"/>
                <a:cs typeface="Times New Roman"/>
              </a:rPr>
              <a:t>nên</a:t>
            </a:r>
            <a:r>
              <a:rPr lang="en-US" dirty="0">
                <a:latin typeface="Times New Roman"/>
                <a:cs typeface="Times New Roman"/>
              </a:rPr>
              <a:t> </a:t>
            </a:r>
            <a:r>
              <a:rPr lang="en-US" dirty="0" err="1">
                <a:latin typeface="Times New Roman"/>
                <a:cs typeface="Times New Roman"/>
              </a:rPr>
              <a:t>khi</a:t>
            </a:r>
            <a:r>
              <a:rPr lang="en-US" dirty="0">
                <a:latin typeface="Times New Roman"/>
                <a:cs typeface="Times New Roman"/>
              </a:rPr>
              <a:t> </a:t>
            </a:r>
            <a:r>
              <a:rPr lang="en-US" dirty="0" err="1">
                <a:latin typeface="Times New Roman"/>
                <a:cs typeface="Times New Roman"/>
              </a:rPr>
              <a:t>máy</a:t>
            </a:r>
            <a:r>
              <a:rPr lang="en-US" dirty="0">
                <a:latin typeface="Times New Roman"/>
                <a:cs typeface="Times New Roman"/>
              </a:rPr>
              <a:t> </a:t>
            </a:r>
            <a:r>
              <a:rPr lang="en-US" dirty="0" err="1">
                <a:latin typeface="Times New Roman"/>
                <a:cs typeface="Times New Roman"/>
              </a:rPr>
              <a:t>bị</a:t>
            </a:r>
            <a:r>
              <a:rPr lang="en-US" dirty="0">
                <a:latin typeface="Times New Roman"/>
                <a:cs typeface="Times New Roman"/>
              </a:rPr>
              <a:t> </a:t>
            </a:r>
            <a:r>
              <a:rPr lang="en-US" dirty="0" err="1">
                <a:latin typeface="Times New Roman"/>
                <a:cs typeface="Times New Roman"/>
              </a:rPr>
              <a:t>lỗi</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thể</a:t>
            </a:r>
            <a:r>
              <a:rPr lang="en-US" dirty="0">
                <a:latin typeface="Times New Roman"/>
                <a:cs typeface="Times New Roman"/>
              </a:rPr>
              <a:t> </a:t>
            </a:r>
            <a:r>
              <a:rPr lang="en-US" dirty="0" err="1">
                <a:latin typeface="Times New Roman"/>
                <a:cs typeface="Times New Roman"/>
              </a:rPr>
              <a:t>mất</a:t>
            </a:r>
            <a:r>
              <a:rPr lang="en-US" dirty="0">
                <a:latin typeface="Times New Roman"/>
                <a:cs typeface="Times New Roman"/>
              </a:rPr>
              <a:t> </a:t>
            </a:r>
            <a:r>
              <a:rPr lang="en-US" dirty="0" err="1">
                <a:latin typeface="Times New Roman"/>
                <a:cs typeface="Times New Roman"/>
              </a:rPr>
              <a:t>dữ</a:t>
            </a:r>
            <a:r>
              <a:rPr lang="en-US" dirty="0">
                <a:latin typeface="Times New Roman"/>
                <a:cs typeface="Times New Roman"/>
              </a:rPr>
              <a:t> </a:t>
            </a:r>
            <a:r>
              <a:rPr lang="en-US" dirty="0" err="1">
                <a:latin typeface="Times New Roman"/>
                <a:cs typeface="Times New Roman"/>
              </a:rPr>
              <a:t>liệu</a:t>
            </a:r>
            <a:r>
              <a:rPr lang="en-US" dirty="0">
                <a:latin typeface="Times New Roman"/>
                <a:cs typeface="Times New Roman"/>
              </a:rPr>
              <a:t>.</a:t>
            </a:r>
            <a:endParaRPr lang="en-US" dirty="0"/>
          </a:p>
          <a:p>
            <a:pPr marL="806450" lvl="1" indent="-514350">
              <a:lnSpc>
                <a:spcPct val="100000"/>
              </a:lnSpc>
              <a:buFont typeface="Arial" panose="020B0604020202020204" pitchFamily="34" charset="0"/>
              <a:buChar char="•"/>
            </a:pPr>
            <a:endParaRPr lang="en-US" dirty="0">
              <a:solidFill>
                <a:schemeClr val="tx1"/>
              </a:solidFill>
              <a:latin typeface="Times New Roman"/>
              <a:cs typeface="Times New Roman"/>
            </a:endParaRPr>
          </a:p>
          <a:p>
            <a:pPr marL="0" indent="0">
              <a:lnSpc>
                <a:spcPct val="100000"/>
              </a:lnSpc>
              <a:buNone/>
            </a:pPr>
            <a:r>
              <a:rPr lang="en-US" b="1" dirty="0">
                <a:solidFill>
                  <a:schemeClr val="tx1"/>
                </a:solidFill>
                <a:latin typeface="Times New Roman"/>
                <a:cs typeface="Times New Roman"/>
              </a:rPr>
              <a:t>3.Hướng </a:t>
            </a:r>
            <a:r>
              <a:rPr lang="en-US" b="1" dirty="0" err="1">
                <a:solidFill>
                  <a:schemeClr val="tx1"/>
                </a:solidFill>
                <a:latin typeface="Times New Roman"/>
                <a:cs typeface="Times New Roman"/>
              </a:rPr>
              <a:t>phát</a:t>
            </a:r>
            <a:r>
              <a:rPr lang="en-US" b="1" dirty="0">
                <a:solidFill>
                  <a:schemeClr val="tx1"/>
                </a:solidFill>
                <a:latin typeface="Times New Roman"/>
                <a:cs typeface="Times New Roman"/>
              </a:rPr>
              <a:t> </a:t>
            </a:r>
            <a:r>
              <a:rPr lang="en-US" b="1" dirty="0" err="1">
                <a:solidFill>
                  <a:schemeClr val="tx1"/>
                </a:solidFill>
                <a:latin typeface="Times New Roman"/>
                <a:cs typeface="Times New Roman"/>
              </a:rPr>
              <a:t>triển</a:t>
            </a:r>
            <a:endParaRPr lang="en-US" b="1">
              <a:solidFill>
                <a:schemeClr val="tx1"/>
              </a:solidFill>
              <a:latin typeface="Times New Roman"/>
              <a:cs typeface="Times New Roman"/>
            </a:endParaRPr>
          </a:p>
          <a:p>
            <a:pPr marL="383540" indent="-182880">
              <a:buFont typeface="Calibri" panose="020B0604020202020204" pitchFamily="34" charset="0"/>
              <a:buChar char="◦"/>
            </a:pPr>
            <a:r>
              <a:rPr lang="en-US" err="1">
                <a:latin typeface="Times New Roman"/>
                <a:cs typeface="Times New Roman"/>
              </a:rPr>
              <a:t>Bổ</a:t>
            </a:r>
            <a:r>
              <a:rPr lang="en-US" dirty="0">
                <a:latin typeface="Times New Roman"/>
                <a:cs typeface="Times New Roman"/>
              </a:rPr>
              <a:t> sung </a:t>
            </a:r>
            <a:r>
              <a:rPr lang="en-US" err="1">
                <a:latin typeface="Times New Roman"/>
                <a:cs typeface="Times New Roman"/>
              </a:rPr>
              <a:t>thêm</a:t>
            </a:r>
            <a:r>
              <a:rPr lang="en-US" dirty="0">
                <a:latin typeface="Times New Roman"/>
                <a:cs typeface="Times New Roman"/>
              </a:rPr>
              <a:t> </a:t>
            </a:r>
            <a:r>
              <a:rPr lang="en-US" err="1">
                <a:latin typeface="Times New Roman"/>
                <a:cs typeface="Times New Roman"/>
              </a:rPr>
              <a:t>tính</a:t>
            </a:r>
            <a:r>
              <a:rPr lang="en-US" dirty="0">
                <a:latin typeface="Times New Roman"/>
                <a:cs typeface="Times New Roman"/>
              </a:rPr>
              <a:t> </a:t>
            </a:r>
            <a:r>
              <a:rPr lang="en-US" err="1">
                <a:latin typeface="Times New Roman"/>
                <a:cs typeface="Times New Roman"/>
              </a:rPr>
              <a:t>năng</a:t>
            </a:r>
            <a:r>
              <a:rPr lang="en-US" dirty="0">
                <a:latin typeface="Times New Roman"/>
                <a:cs typeface="Times New Roman"/>
              </a:rPr>
              <a:t> </a:t>
            </a:r>
            <a:r>
              <a:rPr lang="en-US" err="1">
                <a:latin typeface="Times New Roman"/>
                <a:cs typeface="Times New Roman"/>
              </a:rPr>
              <a:t>quét</a:t>
            </a:r>
            <a:r>
              <a:rPr lang="en-US" dirty="0">
                <a:latin typeface="Times New Roman"/>
                <a:cs typeface="Times New Roman"/>
              </a:rPr>
              <a:t> </a:t>
            </a:r>
            <a:r>
              <a:rPr lang="en-US" err="1">
                <a:latin typeface="Times New Roman"/>
                <a:cs typeface="Times New Roman"/>
              </a:rPr>
              <a:t>mã</a:t>
            </a:r>
            <a:r>
              <a:rPr lang="en-US" dirty="0">
                <a:latin typeface="Times New Roman"/>
                <a:cs typeface="Times New Roman"/>
              </a:rPr>
              <a:t> </a:t>
            </a:r>
            <a:r>
              <a:rPr lang="en-US" err="1">
                <a:latin typeface="Times New Roman"/>
                <a:cs typeface="Times New Roman"/>
              </a:rPr>
              <a:t>vạch</a:t>
            </a:r>
            <a:endParaRPr lang="en-US" dirty="0" err="1"/>
          </a:p>
          <a:p>
            <a:pPr marL="383540" indent="-182880">
              <a:buFont typeface="Calibri" panose="020B0604020202020204" pitchFamily="34" charset="0"/>
              <a:buChar char="◦"/>
            </a:pPr>
            <a:r>
              <a:rPr lang="en-US" dirty="0" err="1">
                <a:latin typeface="Times New Roman"/>
                <a:cs typeface="Times New Roman"/>
              </a:rPr>
              <a:t>Cập</a:t>
            </a:r>
            <a:r>
              <a:rPr lang="en-US" dirty="0">
                <a:latin typeface="Times New Roman"/>
                <a:cs typeface="Times New Roman"/>
              </a:rPr>
              <a:t> </a:t>
            </a:r>
            <a:r>
              <a:rPr lang="en-US" dirty="0" err="1">
                <a:latin typeface="Times New Roman"/>
                <a:cs typeface="Times New Roman"/>
              </a:rPr>
              <a:t>nhật</a:t>
            </a:r>
            <a:r>
              <a:rPr lang="en-US" dirty="0">
                <a:latin typeface="Times New Roman"/>
                <a:cs typeface="Times New Roman"/>
              </a:rPr>
              <a:t> </a:t>
            </a:r>
            <a:r>
              <a:rPr lang="en-US" dirty="0" err="1">
                <a:latin typeface="Times New Roman"/>
                <a:cs typeface="Times New Roman"/>
              </a:rPr>
              <a:t>tính</a:t>
            </a:r>
            <a:r>
              <a:rPr lang="en-US" dirty="0">
                <a:latin typeface="Times New Roman"/>
                <a:cs typeface="Times New Roman"/>
              </a:rPr>
              <a:t> </a:t>
            </a:r>
            <a:r>
              <a:rPr lang="en-US" dirty="0" err="1">
                <a:latin typeface="Times New Roman"/>
                <a:cs typeface="Times New Roman"/>
              </a:rPr>
              <a:t>năng</a:t>
            </a:r>
            <a:r>
              <a:rPr lang="en-US" dirty="0">
                <a:latin typeface="Times New Roman"/>
                <a:cs typeface="Times New Roman"/>
              </a:rPr>
              <a:t> </a:t>
            </a:r>
            <a:r>
              <a:rPr lang="en-US" dirty="0" err="1">
                <a:latin typeface="Times New Roman"/>
                <a:cs typeface="Times New Roman"/>
              </a:rPr>
              <a:t>dùng</a:t>
            </a:r>
            <a:r>
              <a:rPr lang="en-US" dirty="0">
                <a:latin typeface="Times New Roman"/>
                <a:cs typeface="Times New Roman"/>
              </a:rPr>
              <a:t> </a:t>
            </a:r>
            <a:r>
              <a:rPr lang="en-US" dirty="0" err="1">
                <a:latin typeface="Times New Roman"/>
                <a:cs typeface="Times New Roman"/>
              </a:rPr>
              <a:t>máy</a:t>
            </a:r>
            <a:r>
              <a:rPr lang="en-US" dirty="0">
                <a:latin typeface="Times New Roman"/>
                <a:cs typeface="Times New Roman"/>
              </a:rPr>
              <a:t> </a:t>
            </a:r>
            <a:r>
              <a:rPr lang="en-US" dirty="0" err="1">
                <a:latin typeface="Times New Roman"/>
                <a:cs typeface="Times New Roman"/>
              </a:rPr>
              <a:t>quét</a:t>
            </a:r>
            <a:r>
              <a:rPr lang="en-US" dirty="0">
                <a:latin typeface="Times New Roman"/>
                <a:cs typeface="Times New Roman"/>
              </a:rPr>
              <a:t> </a:t>
            </a:r>
            <a:r>
              <a:rPr lang="en-US" dirty="0" err="1">
                <a:latin typeface="Times New Roman"/>
                <a:cs typeface="Times New Roman"/>
              </a:rPr>
              <a:t>phục</a:t>
            </a:r>
            <a:r>
              <a:rPr lang="en-US" dirty="0">
                <a:latin typeface="Times New Roman"/>
                <a:cs typeface="Times New Roman"/>
              </a:rPr>
              <a:t> </a:t>
            </a:r>
            <a:r>
              <a:rPr lang="en-US" dirty="0" err="1">
                <a:latin typeface="Times New Roman"/>
                <a:cs typeface="Times New Roman"/>
              </a:rPr>
              <a:t>vụ</a:t>
            </a:r>
            <a:r>
              <a:rPr lang="en-US" dirty="0">
                <a:latin typeface="Times New Roman"/>
                <a:cs typeface="Times New Roman"/>
              </a:rPr>
              <a:t> </a:t>
            </a:r>
            <a:r>
              <a:rPr lang="en-US" dirty="0" err="1">
                <a:latin typeface="Times New Roman"/>
                <a:cs typeface="Times New Roman"/>
              </a:rPr>
              <a:t>cho</a:t>
            </a:r>
            <a:r>
              <a:rPr lang="en-US" dirty="0">
                <a:latin typeface="Times New Roman"/>
                <a:cs typeface="Times New Roman"/>
              </a:rPr>
              <a:t> </a:t>
            </a:r>
            <a:r>
              <a:rPr lang="en-US" dirty="0" err="1">
                <a:latin typeface="Times New Roman"/>
                <a:cs typeface="Times New Roman"/>
              </a:rPr>
              <a:t>việc</a:t>
            </a:r>
            <a:r>
              <a:rPr lang="en-US" dirty="0">
                <a:latin typeface="Times New Roman"/>
                <a:cs typeface="Times New Roman"/>
              </a:rPr>
              <a:t> </a:t>
            </a:r>
            <a:r>
              <a:rPr lang="en-US" dirty="0" err="1">
                <a:latin typeface="Times New Roman"/>
                <a:cs typeface="Times New Roman"/>
              </a:rPr>
              <a:t>thanh</a:t>
            </a:r>
            <a:r>
              <a:rPr lang="en-US" dirty="0">
                <a:latin typeface="Times New Roman"/>
                <a:cs typeface="Times New Roman"/>
              </a:rPr>
              <a:t> </a:t>
            </a:r>
            <a:r>
              <a:rPr lang="en-US" dirty="0" err="1">
                <a:latin typeface="Times New Roman"/>
                <a:cs typeface="Times New Roman"/>
              </a:rPr>
              <a:t>toán</a:t>
            </a:r>
            <a:endParaRPr lang="en-US" dirty="0" err="1"/>
          </a:p>
          <a:p>
            <a:pPr marL="383540" lvl="1"/>
            <a:r>
              <a:rPr lang="en-US" dirty="0" err="1">
                <a:latin typeface="Times New Roman"/>
                <a:cs typeface="Times New Roman"/>
              </a:rPr>
              <a:t>Sửa</a:t>
            </a:r>
            <a:r>
              <a:rPr lang="en-US" dirty="0">
                <a:latin typeface="Times New Roman"/>
                <a:cs typeface="Times New Roman"/>
              </a:rPr>
              <a:t> </a:t>
            </a:r>
            <a:r>
              <a:rPr lang="en-US" dirty="0" err="1">
                <a:latin typeface="Times New Roman"/>
                <a:cs typeface="Times New Roman"/>
              </a:rPr>
              <a:t>lại</a:t>
            </a:r>
            <a:r>
              <a:rPr lang="en-US" dirty="0">
                <a:latin typeface="Times New Roman"/>
                <a:cs typeface="Times New Roman"/>
              </a:rPr>
              <a:t> </a:t>
            </a:r>
            <a:r>
              <a:rPr lang="en-US" dirty="0" err="1">
                <a:latin typeface="Times New Roman"/>
                <a:cs typeface="Times New Roman"/>
              </a:rPr>
              <a:t>giao</a:t>
            </a:r>
            <a:r>
              <a:rPr lang="en-US" dirty="0">
                <a:latin typeface="Times New Roman"/>
                <a:cs typeface="Times New Roman"/>
              </a:rPr>
              <a:t> </a:t>
            </a:r>
            <a:r>
              <a:rPr lang="en-US" dirty="0" err="1">
                <a:latin typeface="Times New Roman"/>
                <a:cs typeface="Times New Roman"/>
              </a:rPr>
              <a:t>diện</a:t>
            </a:r>
            <a:r>
              <a:rPr lang="en-US" dirty="0">
                <a:latin typeface="Times New Roman"/>
                <a:cs typeface="Times New Roman"/>
              </a:rPr>
              <a:t> </a:t>
            </a:r>
            <a:r>
              <a:rPr lang="en-US" dirty="0" err="1">
                <a:latin typeface="Times New Roman"/>
                <a:cs typeface="Times New Roman"/>
              </a:rPr>
              <a:t>cho</a:t>
            </a:r>
            <a:r>
              <a:rPr lang="en-US" dirty="0">
                <a:latin typeface="Times New Roman"/>
                <a:cs typeface="Times New Roman"/>
              </a:rPr>
              <a:t> </a:t>
            </a:r>
            <a:r>
              <a:rPr lang="en-US" dirty="0" err="1">
                <a:latin typeface="Times New Roman"/>
                <a:cs typeface="Times New Roman"/>
              </a:rPr>
              <a:t>đồng</a:t>
            </a:r>
            <a:r>
              <a:rPr lang="en-US" dirty="0">
                <a:latin typeface="Times New Roman"/>
                <a:cs typeface="Times New Roman"/>
              </a:rPr>
              <a:t> </a:t>
            </a:r>
            <a:r>
              <a:rPr lang="en-US" dirty="0" err="1">
                <a:latin typeface="Times New Roman"/>
                <a:cs typeface="Times New Roman"/>
              </a:rPr>
              <a:t>bộ</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tính</a:t>
            </a:r>
            <a:r>
              <a:rPr lang="en-US" dirty="0">
                <a:latin typeface="Times New Roman"/>
                <a:cs typeface="Times New Roman"/>
              </a:rPr>
              <a:t> </a:t>
            </a:r>
            <a:r>
              <a:rPr lang="en-US" dirty="0" err="1">
                <a:latin typeface="Times New Roman"/>
                <a:cs typeface="Times New Roman"/>
              </a:rPr>
              <a:t>thẩm</a:t>
            </a:r>
            <a:r>
              <a:rPr lang="en-US" dirty="0">
                <a:latin typeface="Times New Roman"/>
                <a:cs typeface="Times New Roman"/>
              </a:rPr>
              <a:t> </a:t>
            </a:r>
            <a:r>
              <a:rPr lang="en-US" dirty="0" err="1">
                <a:latin typeface="Times New Roman"/>
                <a:cs typeface="Times New Roman"/>
              </a:rPr>
              <a:t>mỹ</a:t>
            </a:r>
            <a:r>
              <a:rPr lang="en-US" dirty="0">
                <a:latin typeface="Times New Roman"/>
                <a:cs typeface="Times New Roman"/>
              </a:rPr>
              <a:t> </a:t>
            </a:r>
            <a:r>
              <a:rPr lang="en-US" dirty="0" err="1">
                <a:latin typeface="Times New Roman"/>
                <a:cs typeface="Times New Roman"/>
              </a:rPr>
              <a:t>cao</a:t>
            </a:r>
            <a:r>
              <a:rPr lang="en-US" dirty="0">
                <a:latin typeface="Times New Roman"/>
                <a:cs typeface="Times New Roman"/>
              </a:rPr>
              <a:t>.</a:t>
            </a:r>
            <a:endParaRPr lang="en-US" dirty="0"/>
          </a:p>
          <a:p>
            <a:pPr marL="383540" lvl="1"/>
            <a:r>
              <a:rPr lang="en-US" dirty="0" err="1">
                <a:latin typeface="Times New Roman"/>
                <a:cs typeface="Times New Roman"/>
              </a:rPr>
              <a:t>Tạo</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website </a:t>
            </a:r>
            <a:r>
              <a:rPr lang="en-US" dirty="0" err="1">
                <a:latin typeface="Times New Roman"/>
                <a:cs typeface="Times New Roman"/>
              </a:rPr>
              <a:t>bán</a:t>
            </a:r>
            <a:r>
              <a:rPr lang="en-US" dirty="0">
                <a:latin typeface="Times New Roman"/>
                <a:cs typeface="Times New Roman"/>
              </a:rPr>
              <a:t> </a:t>
            </a:r>
            <a:r>
              <a:rPr lang="en-US" dirty="0" err="1">
                <a:latin typeface="Times New Roman"/>
                <a:cs typeface="Times New Roman"/>
              </a:rPr>
              <a:t>sách</a:t>
            </a:r>
            <a:r>
              <a:rPr lang="en-US" dirty="0">
                <a:latin typeface="Times New Roman"/>
                <a:cs typeface="Times New Roman"/>
              </a:rPr>
              <a:t> </a:t>
            </a:r>
            <a:r>
              <a:rPr lang="en-US" dirty="0" err="1">
                <a:latin typeface="Times New Roman"/>
                <a:cs typeface="Times New Roman"/>
              </a:rPr>
              <a:t>chuyên</a:t>
            </a:r>
            <a:r>
              <a:rPr lang="en-US" dirty="0">
                <a:latin typeface="Times New Roman"/>
                <a:cs typeface="Times New Roman"/>
              </a:rPr>
              <a:t> </a:t>
            </a:r>
            <a:r>
              <a:rPr lang="en-US" dirty="0" err="1">
                <a:latin typeface="Times New Roman"/>
                <a:cs typeface="Times New Roman"/>
              </a:rPr>
              <a:t>dụng</a:t>
            </a:r>
            <a:r>
              <a:rPr lang="en-US" dirty="0">
                <a:latin typeface="Times New Roman"/>
                <a:cs typeface="Times New Roman"/>
              </a:rPr>
              <a:t> </a:t>
            </a:r>
            <a:endParaRPr lang="en-US" dirty="0"/>
          </a:p>
          <a:p>
            <a:pPr marL="806450" lvl="1" indent="-514350">
              <a:lnSpc>
                <a:spcPct val="100000"/>
              </a:lnSpc>
              <a:buFont typeface="Arial" panose="020B0604020202020204" pitchFamily="34" charset="0"/>
              <a:buChar char="•"/>
            </a:pPr>
            <a:endParaRPr lang="en-US" dirty="0">
              <a:solidFill>
                <a:schemeClr val="tx1"/>
              </a:solidFill>
              <a:latin typeface="Times New Roman"/>
              <a:cs typeface="Times New Roman"/>
            </a:endParaRPr>
          </a:p>
          <a:p>
            <a:pPr marL="806450" lvl="1" indent="-514350">
              <a:lnSpc>
                <a:spcPct val="100000"/>
              </a:lnSpc>
              <a:buFont typeface="Arial" panose="020B0604020202020204" pitchFamily="34" charset="0"/>
              <a:buChar char="•"/>
            </a:pPr>
            <a:endParaRPr lang="en-US">
              <a:solidFill>
                <a:schemeClr val="tx1"/>
              </a:solidFill>
              <a:latin typeface="Times New Roman"/>
              <a:cs typeface="Times New Roman"/>
            </a:endParaRPr>
          </a:p>
          <a:p>
            <a:pPr>
              <a:lnSpc>
                <a:spcPct val="100000"/>
              </a:lnSpc>
              <a:buFont typeface="Wingdings" panose="05000000000000000000" pitchFamily="2" charset="2"/>
              <a:buChar char="Ø"/>
            </a:pPr>
            <a:endParaRPr lang="en-US" dirty="0">
              <a:solidFill>
                <a:schemeClr val="tx1"/>
              </a:solidFill>
            </a:endParaRPr>
          </a:p>
          <a:p>
            <a:pPr marL="749300" lvl="1" indent="-457200">
              <a:lnSpc>
                <a:spcPct val="100000"/>
              </a:lnSpc>
              <a:buFont typeface="Calibri Light"/>
              <a:buAutoNum type="arabicPeriod"/>
            </a:pPr>
            <a:endParaRPr lang="en-US">
              <a:solidFill>
                <a:schemeClr val="tx1"/>
              </a:solidFill>
            </a:endParaRPr>
          </a:p>
          <a:p>
            <a:pPr marL="0" indent="0">
              <a:lnSpc>
                <a:spcPct val="100000"/>
              </a:lnSpc>
              <a:buNone/>
            </a:pPr>
            <a:endParaRPr lang="en-US">
              <a:solidFill>
                <a:schemeClr val="tx1"/>
              </a:solidFill>
            </a:endParaRPr>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13</a:t>
            </a:fld>
            <a:endParaRPr lang="en-US"/>
          </a:p>
        </p:txBody>
      </p:sp>
    </p:spTree>
    <p:extLst>
      <p:ext uri="{BB962C8B-B14F-4D97-AF65-F5344CB8AC3E}">
        <p14:creationId xmlns:p14="http://schemas.microsoft.com/office/powerpoint/2010/main" val="15631365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a:xfrm>
            <a:off x="1182254" y="363515"/>
            <a:ext cx="10768445" cy="881797"/>
          </a:xfrm>
        </p:spPr>
        <p:txBody>
          <a:bodyPr>
            <a:noAutofit/>
          </a:bodyPr>
          <a:lstStyle/>
          <a:p>
            <a:r>
              <a:rPr lang="en-US" sz="3200" spc="-150" dirty="0">
                <a:solidFill>
                  <a:schemeClr val="tx1"/>
                </a:solidFill>
                <a:latin typeface="Times New Roman"/>
                <a:cs typeface="Times New Roman"/>
              </a:rPr>
              <a:t>7.  </a:t>
            </a:r>
            <a:r>
              <a:rPr lang="en-US" sz="3200" spc="-150" dirty="0" err="1">
                <a:solidFill>
                  <a:schemeClr val="tx1"/>
                </a:solidFill>
                <a:latin typeface="Times New Roman"/>
                <a:cs typeface="Times New Roman"/>
              </a:rPr>
              <a:t>Tiến</a:t>
            </a:r>
            <a:r>
              <a:rPr lang="en-US" sz="3200" spc="-150" dirty="0">
                <a:solidFill>
                  <a:schemeClr val="tx1"/>
                </a:solidFill>
                <a:latin typeface="Times New Roman"/>
                <a:cs typeface="Times New Roman"/>
              </a:rPr>
              <a:t> </a:t>
            </a:r>
            <a:r>
              <a:rPr lang="en-US" sz="3200" spc="-150" dirty="0" err="1">
                <a:solidFill>
                  <a:schemeClr val="tx1"/>
                </a:solidFill>
                <a:latin typeface="Times New Roman"/>
                <a:cs typeface="Times New Roman"/>
              </a:rPr>
              <a:t>độ</a:t>
            </a:r>
            <a:endParaRPr lang="en-US" sz="3200" spc="-150" dirty="0">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DA378935-F088-4425-8F2C-DFF8F029EF0C}"/>
              </a:ext>
            </a:extLst>
          </p:cNvPr>
          <p:cNvSpPr>
            <a:spLocks noGrp="1"/>
          </p:cNvSpPr>
          <p:nvPr>
            <p:ph idx="1"/>
          </p:nvPr>
        </p:nvSpPr>
        <p:spPr>
          <a:xfrm>
            <a:off x="565892" y="1521152"/>
            <a:ext cx="11107663" cy="4760776"/>
          </a:xfrm>
        </p:spPr>
        <p:txBody>
          <a:bodyPr vert="horz" lIns="0" tIns="45720" rIns="0" bIns="45720" rtlCol="0" anchor="t">
            <a:normAutofit fontScale="77500" lnSpcReduction="20000"/>
          </a:bodyPr>
          <a:lstStyle/>
          <a:p>
            <a:pPr marL="514350" indent="-514350">
              <a:lnSpc>
                <a:spcPct val="100000"/>
              </a:lnSpc>
              <a:buAutoNum type="arabicPeriod"/>
            </a:pPr>
            <a:r>
              <a:rPr lang="en-US" b="1" dirty="0">
                <a:solidFill>
                  <a:schemeClr val="tx1"/>
                </a:solidFill>
                <a:latin typeface="Times New Roman"/>
                <a:cs typeface="Times New Roman"/>
              </a:rPr>
              <a:t>Lâm </a:t>
            </a:r>
            <a:r>
              <a:rPr lang="en-US" b="1" dirty="0" err="1">
                <a:solidFill>
                  <a:schemeClr val="tx1"/>
                </a:solidFill>
                <a:latin typeface="Times New Roman"/>
                <a:cs typeface="Times New Roman"/>
              </a:rPr>
              <a:t>Quốc</a:t>
            </a:r>
            <a:r>
              <a:rPr lang="en-US" b="1" dirty="0">
                <a:solidFill>
                  <a:schemeClr val="tx1"/>
                </a:solidFill>
                <a:latin typeface="Times New Roman"/>
                <a:cs typeface="Times New Roman"/>
              </a:rPr>
              <a:t> </a:t>
            </a:r>
            <a:r>
              <a:rPr lang="en-US" b="1" dirty="0" err="1">
                <a:solidFill>
                  <a:schemeClr val="tx1"/>
                </a:solidFill>
                <a:latin typeface="Times New Roman"/>
                <a:cs typeface="Times New Roman"/>
              </a:rPr>
              <a:t>Đạt</a:t>
            </a:r>
            <a:endParaRPr lang="en-US" b="1" dirty="0">
              <a:solidFill>
                <a:schemeClr val="tx1"/>
              </a:solidFill>
              <a:latin typeface="Times New Roman"/>
              <a:cs typeface="Times New Roman"/>
            </a:endParaRPr>
          </a:p>
          <a:p>
            <a:pPr marL="806450" lvl="1" indent="-514350">
              <a:lnSpc>
                <a:spcPct val="100000"/>
              </a:lnSpc>
              <a:buFont typeface="Arial" panose="020B0604020202020204" pitchFamily="34" charset="0"/>
              <a:buChar char="•"/>
            </a:pPr>
            <a:r>
              <a:rPr lang="en-US" dirty="0" err="1">
                <a:solidFill>
                  <a:schemeClr val="tx1"/>
                </a:solidFill>
                <a:latin typeface="Times New Roman"/>
                <a:cs typeface="Times New Roman"/>
              </a:rPr>
              <a:t>Tiến</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độ</a:t>
            </a:r>
            <a:r>
              <a:rPr lang="en-US" dirty="0">
                <a:solidFill>
                  <a:schemeClr val="tx1"/>
                </a:solidFill>
                <a:latin typeface="Times New Roman"/>
                <a:cs typeface="Times New Roman"/>
              </a:rPr>
              <a:t>: 100%</a:t>
            </a:r>
          </a:p>
          <a:p>
            <a:pPr marL="806450" lvl="1" indent="-514350">
              <a:lnSpc>
                <a:spcPct val="100000"/>
              </a:lnSpc>
              <a:buFont typeface="Arial" panose="020B0604020202020204" pitchFamily="34" charset="0"/>
              <a:buChar char="•"/>
            </a:pPr>
            <a:r>
              <a:rPr lang="en-US" dirty="0" err="1">
                <a:solidFill>
                  <a:schemeClr val="tx1"/>
                </a:solidFill>
                <a:latin typeface="Times New Roman"/>
                <a:cs typeface="Times New Roman"/>
              </a:rPr>
              <a:t>Đóng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góp</a:t>
            </a:r>
            <a:r>
              <a:rPr lang="en-US" dirty="0">
                <a:solidFill>
                  <a:schemeClr val="tx1"/>
                </a:solidFill>
                <a:latin typeface="Times New Roman"/>
                <a:cs typeface="Times New Roman"/>
              </a:rPr>
              <a:t>: 40%</a:t>
            </a:r>
          </a:p>
          <a:p>
            <a:pPr marL="514350" indent="-514350">
              <a:lnSpc>
                <a:spcPct val="100000"/>
              </a:lnSpc>
              <a:buFont typeface="Calibri" panose="020F0502020204030204" pitchFamily="34" charset="0"/>
              <a:buAutoNum type="arabicPeriod"/>
            </a:pPr>
            <a:r>
              <a:rPr lang="en-US" b="1" dirty="0" err="1">
                <a:solidFill>
                  <a:schemeClr val="tx1"/>
                </a:solidFill>
                <a:latin typeface="Times New Roman"/>
                <a:cs typeface="Times New Roman"/>
              </a:rPr>
              <a:t>Nguyễn</a:t>
            </a:r>
            <a:r>
              <a:rPr lang="en-US" b="1" dirty="0">
                <a:solidFill>
                  <a:schemeClr val="tx1"/>
                </a:solidFill>
                <a:latin typeface="Times New Roman"/>
                <a:cs typeface="Times New Roman"/>
              </a:rPr>
              <a:t> </a:t>
            </a:r>
            <a:r>
              <a:rPr lang="en-US" b="1" dirty="0" err="1">
                <a:solidFill>
                  <a:schemeClr val="tx1"/>
                </a:solidFill>
                <a:latin typeface="Times New Roman"/>
                <a:cs typeface="Times New Roman"/>
              </a:rPr>
              <a:t>Phước</a:t>
            </a:r>
            <a:r>
              <a:rPr lang="en-US" b="1" dirty="0">
                <a:solidFill>
                  <a:schemeClr val="tx1"/>
                </a:solidFill>
                <a:latin typeface="Times New Roman"/>
                <a:cs typeface="Times New Roman"/>
              </a:rPr>
              <a:t> An Vũ</a:t>
            </a:r>
          </a:p>
          <a:p>
            <a:pPr marL="806450" lvl="1" indent="-514350">
              <a:lnSpc>
                <a:spcPct val="100000"/>
              </a:lnSpc>
              <a:buFont typeface="Arial" panose="020B0604020202020204" pitchFamily="34" charset="0"/>
              <a:buChar char="•"/>
            </a:pPr>
            <a:r>
              <a:rPr lang="en-US" dirty="0" err="1">
                <a:solidFill>
                  <a:schemeClr val="tx1"/>
                </a:solidFill>
                <a:latin typeface="Times New Roman"/>
                <a:cs typeface="Times New Roman"/>
              </a:rPr>
              <a:t>Tiến</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độ</a:t>
            </a:r>
            <a:r>
              <a:rPr lang="en-US" dirty="0">
                <a:solidFill>
                  <a:schemeClr val="tx1"/>
                </a:solidFill>
                <a:latin typeface="Times New Roman"/>
                <a:cs typeface="Times New Roman"/>
              </a:rPr>
              <a:t>: 100%</a:t>
            </a:r>
          </a:p>
          <a:p>
            <a:pPr marL="806450" lvl="1" indent="-514350">
              <a:lnSpc>
                <a:spcPct val="100000"/>
              </a:lnSpc>
              <a:buFont typeface="Arial" panose="020B0604020202020204" pitchFamily="34" charset="0"/>
              <a:buChar char="•"/>
            </a:pPr>
            <a:r>
              <a:rPr lang="en-US" dirty="0" err="1">
                <a:solidFill>
                  <a:schemeClr val="tx1"/>
                </a:solidFill>
                <a:latin typeface="Times New Roman"/>
                <a:cs typeface="Times New Roman"/>
              </a:rPr>
              <a:t>Đóng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góp</a:t>
            </a:r>
            <a:r>
              <a:rPr lang="en-US" dirty="0">
                <a:solidFill>
                  <a:schemeClr val="tx1"/>
                </a:solidFill>
                <a:latin typeface="Times New Roman"/>
                <a:cs typeface="Times New Roman"/>
              </a:rPr>
              <a:t>: 30%</a:t>
            </a:r>
          </a:p>
          <a:p>
            <a:pPr marL="514350" indent="-514350">
              <a:lnSpc>
                <a:spcPct val="100000"/>
              </a:lnSpc>
              <a:buFont typeface="Calibri" panose="020F0502020204030204" pitchFamily="34" charset="0"/>
              <a:buAutoNum type="arabicPeriod"/>
            </a:pPr>
            <a:r>
              <a:rPr lang="en-US" b="1" dirty="0" err="1">
                <a:solidFill>
                  <a:schemeClr val="tx1"/>
                </a:solidFill>
                <a:latin typeface="Times New Roman"/>
                <a:cs typeface="Times New Roman"/>
              </a:rPr>
              <a:t>Lưu</a:t>
            </a:r>
            <a:r>
              <a:rPr lang="en-US" b="1" dirty="0">
                <a:solidFill>
                  <a:schemeClr val="tx1"/>
                </a:solidFill>
                <a:latin typeface="Times New Roman"/>
                <a:cs typeface="Times New Roman"/>
              </a:rPr>
              <a:t> </a:t>
            </a:r>
            <a:r>
              <a:rPr lang="en-US" b="1" dirty="0" err="1">
                <a:solidFill>
                  <a:schemeClr val="tx1"/>
                </a:solidFill>
                <a:latin typeface="Times New Roman"/>
                <a:cs typeface="Times New Roman"/>
              </a:rPr>
              <a:t>Thượng</a:t>
            </a:r>
            <a:r>
              <a:rPr lang="en-US" b="1" dirty="0">
                <a:solidFill>
                  <a:schemeClr val="tx1"/>
                </a:solidFill>
                <a:latin typeface="Times New Roman"/>
                <a:cs typeface="Times New Roman"/>
              </a:rPr>
              <a:t> </a:t>
            </a:r>
            <a:r>
              <a:rPr lang="en-US" b="1" dirty="0" err="1">
                <a:solidFill>
                  <a:schemeClr val="tx1"/>
                </a:solidFill>
                <a:latin typeface="Times New Roman"/>
                <a:cs typeface="Times New Roman"/>
              </a:rPr>
              <a:t>Vỹ</a:t>
            </a:r>
            <a:endParaRPr lang="en-US" b="1" dirty="0">
              <a:solidFill>
                <a:schemeClr val="tx1"/>
              </a:solidFill>
              <a:latin typeface="Times New Roman"/>
              <a:cs typeface="Times New Roman"/>
            </a:endParaRPr>
          </a:p>
          <a:p>
            <a:pPr marL="806450" lvl="1" indent="-514350">
              <a:lnSpc>
                <a:spcPct val="100000"/>
              </a:lnSpc>
              <a:buFont typeface="Arial" panose="020B0604020202020204" pitchFamily="34" charset="0"/>
              <a:buChar char="•"/>
            </a:pPr>
            <a:r>
              <a:rPr lang="en-US" dirty="0" err="1">
                <a:solidFill>
                  <a:schemeClr val="tx1"/>
                </a:solidFill>
                <a:latin typeface="Times New Roman"/>
                <a:cs typeface="Times New Roman"/>
              </a:rPr>
              <a:t>Tiến</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độ</a:t>
            </a:r>
            <a:r>
              <a:rPr lang="en-US" dirty="0">
                <a:solidFill>
                  <a:schemeClr val="tx1"/>
                </a:solidFill>
                <a:latin typeface="Times New Roman"/>
                <a:cs typeface="Times New Roman"/>
              </a:rPr>
              <a:t>: 100%</a:t>
            </a:r>
          </a:p>
          <a:p>
            <a:pPr marL="806450" lvl="1" indent="-514350">
              <a:lnSpc>
                <a:spcPct val="100000"/>
              </a:lnSpc>
              <a:buFont typeface="Arial" panose="020B0604020202020204" pitchFamily="34" charset="0"/>
              <a:buChar char="•"/>
            </a:pPr>
            <a:r>
              <a:rPr lang="en-US" sz="2700" dirty="0" err="1">
                <a:solidFill>
                  <a:schemeClr val="tx1"/>
                </a:solidFill>
                <a:latin typeface="Times New Roman"/>
                <a:cs typeface="Times New Roman"/>
              </a:rPr>
              <a:t>Đóng</a:t>
            </a:r>
            <a:r>
              <a:rPr lang="en-US" sz="2700" dirty="0">
                <a:solidFill>
                  <a:schemeClr val="tx1"/>
                </a:solidFill>
                <a:latin typeface="Times New Roman"/>
                <a:cs typeface="Times New Roman"/>
              </a:rPr>
              <a:t> </a:t>
            </a:r>
            <a:r>
              <a:rPr lang="en-US" sz="2700" dirty="0" err="1">
                <a:solidFill>
                  <a:schemeClr val="tx1"/>
                </a:solidFill>
                <a:latin typeface="Times New Roman"/>
                <a:cs typeface="Times New Roman"/>
              </a:rPr>
              <a:t>góp</a:t>
            </a:r>
            <a:r>
              <a:rPr lang="en-US" sz="2700" dirty="0">
                <a:solidFill>
                  <a:schemeClr val="tx1"/>
                </a:solidFill>
                <a:latin typeface="Times New Roman"/>
                <a:cs typeface="Times New Roman"/>
              </a:rPr>
              <a:t>: 30%</a:t>
            </a:r>
            <a:endParaRPr lang="en-US" dirty="0">
              <a:solidFill>
                <a:schemeClr val="tx1"/>
              </a:solidFill>
              <a:latin typeface="Times New Roman"/>
              <a:cs typeface="Times New Roman"/>
            </a:endParaRPr>
          </a:p>
          <a:p>
            <a:pPr>
              <a:lnSpc>
                <a:spcPct val="100000"/>
              </a:lnSpc>
              <a:buFont typeface="Wingdings" panose="05000000000000000000" pitchFamily="2" charset="2"/>
              <a:buChar char="Ø"/>
            </a:pPr>
            <a:r>
              <a:rPr lang="en-US" dirty="0">
                <a:solidFill>
                  <a:schemeClr val="tx1"/>
                </a:solidFill>
                <a:latin typeface="Times New Roman"/>
                <a:cs typeface="Times New Roman"/>
              </a:rPr>
              <a:t> </a:t>
            </a:r>
            <a:r>
              <a:rPr lang="en-US" dirty="0" err="1">
                <a:solidFill>
                  <a:schemeClr val="tx1"/>
                </a:solidFill>
                <a:latin typeface="Times New Roman"/>
                <a:cs typeface="Times New Roman"/>
              </a:rPr>
              <a:t>Kết</a:t>
            </a:r>
            <a:r>
              <a:rPr lang="en-US" dirty="0">
                <a:solidFill>
                  <a:schemeClr val="tx1"/>
                </a:solidFill>
                <a:latin typeface="Times New Roman"/>
                <a:cs typeface="Times New Roman"/>
              </a:rPr>
              <a:t> </a:t>
            </a:r>
            <a:r>
              <a:rPr lang="en-US" dirty="0" err="1">
                <a:solidFill>
                  <a:schemeClr val="tx1"/>
                </a:solidFill>
                <a:latin typeface="Times New Roman"/>
                <a:cs typeface="Times New Roman"/>
              </a:rPr>
              <a:t>quả</a:t>
            </a:r>
            <a:r>
              <a:rPr lang="en-US" dirty="0">
                <a:solidFill>
                  <a:schemeClr val="tx1"/>
                </a:solidFill>
                <a:latin typeface="Times New Roman"/>
                <a:cs typeface="Times New Roman"/>
              </a:rPr>
              <a:t>: </a:t>
            </a:r>
            <a:endParaRPr lang="en-US" dirty="0">
              <a:solidFill>
                <a:schemeClr val="tx1"/>
              </a:solidFill>
            </a:endParaRPr>
          </a:p>
          <a:p>
            <a:pPr marL="383540" lvl="1">
              <a:lnSpc>
                <a:spcPct val="100000"/>
              </a:lnSpc>
              <a:buFont typeface="Courier New" panose="02070309020205020404" pitchFamily="49" charset="0"/>
              <a:buChar char="o"/>
            </a:pPr>
            <a:r>
              <a:rPr lang="en-US" dirty="0">
                <a:solidFill>
                  <a:schemeClr val="tx1"/>
                </a:solidFill>
                <a:latin typeface="Times New Roman"/>
                <a:cs typeface="Times New Roman"/>
              </a:rPr>
              <a:t>Hoàn </a:t>
            </a:r>
            <a:r>
              <a:rPr lang="en-US" dirty="0" err="1">
                <a:solidFill>
                  <a:schemeClr val="tx1"/>
                </a:solidFill>
                <a:latin typeface="Times New Roman"/>
                <a:cs typeface="Times New Roman"/>
              </a:rPr>
              <a:t>thành</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đồ</a:t>
            </a:r>
            <a:r>
              <a:rPr lang="en-US" dirty="0">
                <a:solidFill>
                  <a:schemeClr val="tx1"/>
                </a:solidFill>
                <a:latin typeface="Times New Roman"/>
                <a:cs typeface="Times New Roman"/>
              </a:rPr>
              <a:t> </a:t>
            </a:r>
            <a:r>
              <a:rPr lang="en-US" dirty="0" err="1">
                <a:solidFill>
                  <a:schemeClr val="tx1"/>
                </a:solidFill>
                <a:latin typeface="Times New Roman"/>
                <a:cs typeface="Times New Roman"/>
              </a:rPr>
              <a:t>án</a:t>
            </a:r>
            <a:r>
              <a:rPr lang="en-US" dirty="0">
                <a:solidFill>
                  <a:schemeClr val="tx1"/>
                </a:solidFill>
                <a:latin typeface="Times New Roman"/>
                <a:cs typeface="Times New Roman"/>
              </a:rPr>
              <a:t> </a:t>
            </a:r>
            <a:r>
              <a:rPr lang="en-US" dirty="0" err="1">
                <a:solidFill>
                  <a:schemeClr val="tx1"/>
                </a:solidFill>
                <a:latin typeface="Times New Roman"/>
                <a:cs typeface="Times New Roman"/>
              </a:rPr>
              <a:t>trước</a:t>
            </a:r>
            <a:r>
              <a:rPr lang="en-US" dirty="0">
                <a:solidFill>
                  <a:schemeClr val="tx1"/>
                </a:solidFill>
                <a:latin typeface="Times New Roman"/>
                <a:cs typeface="Times New Roman"/>
              </a:rPr>
              <a:t> 6/6 </a:t>
            </a:r>
            <a:r>
              <a:rPr lang="en-US" dirty="0" err="1">
                <a:solidFill>
                  <a:schemeClr val="tx1"/>
                </a:solidFill>
                <a:latin typeface="Times New Roman"/>
                <a:cs typeface="Times New Roman"/>
              </a:rPr>
              <a:t>với</a:t>
            </a:r>
            <a:r>
              <a:rPr lang="en-US" dirty="0">
                <a:solidFill>
                  <a:schemeClr val="tx1"/>
                </a:solidFill>
                <a:latin typeface="Times New Roman"/>
                <a:cs typeface="Times New Roman"/>
              </a:rPr>
              <a:t> </a:t>
            </a:r>
            <a:r>
              <a:rPr lang="en-US" dirty="0" err="1">
                <a:solidFill>
                  <a:schemeClr val="tx1"/>
                </a:solidFill>
                <a:latin typeface="Times New Roman"/>
                <a:cs typeface="Times New Roman"/>
              </a:rPr>
              <a:t>các</a:t>
            </a:r>
            <a:r>
              <a:rPr lang="en-US" dirty="0">
                <a:solidFill>
                  <a:schemeClr val="tx1"/>
                </a:solidFill>
                <a:latin typeface="Times New Roman"/>
                <a:cs typeface="Times New Roman"/>
              </a:rPr>
              <a:t> </a:t>
            </a:r>
            <a:r>
              <a:rPr lang="en-US" dirty="0" err="1">
                <a:solidFill>
                  <a:schemeClr val="tx1"/>
                </a:solidFill>
                <a:latin typeface="Times New Roman"/>
                <a:cs typeface="Times New Roman"/>
              </a:rPr>
              <a:t>chức</a:t>
            </a:r>
            <a:r>
              <a:rPr lang="en-US" dirty="0">
                <a:solidFill>
                  <a:schemeClr val="tx1"/>
                </a:solidFill>
                <a:latin typeface="Times New Roman"/>
                <a:cs typeface="Times New Roman"/>
              </a:rPr>
              <a:t> </a:t>
            </a:r>
            <a:r>
              <a:rPr lang="en-US" dirty="0" err="1">
                <a:solidFill>
                  <a:schemeClr val="tx1"/>
                </a:solidFill>
                <a:latin typeface="Times New Roman"/>
                <a:cs typeface="Times New Roman"/>
              </a:rPr>
              <a:t>năng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mà</a:t>
            </a:r>
            <a:r>
              <a:rPr lang="en-US" dirty="0">
                <a:solidFill>
                  <a:schemeClr val="tx1"/>
                </a:solidFill>
                <a:latin typeface="Times New Roman"/>
                <a:cs typeface="Times New Roman"/>
              </a:rPr>
              <a:t> </a:t>
            </a:r>
            <a:r>
              <a:rPr lang="en-US" dirty="0" err="1">
                <a:solidFill>
                  <a:schemeClr val="tx1"/>
                </a:solidFill>
                <a:latin typeface="Times New Roman"/>
                <a:cs typeface="Times New Roman"/>
              </a:rPr>
              <a:t>từng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thành</a:t>
            </a:r>
            <a:r>
              <a:rPr lang="en-US" dirty="0">
                <a:solidFill>
                  <a:schemeClr val="tx1"/>
                </a:solidFill>
                <a:latin typeface="Times New Roman"/>
                <a:cs typeface="Times New Roman"/>
              </a:rPr>
              <a:t> </a:t>
            </a:r>
            <a:r>
              <a:rPr lang="en-US" dirty="0" err="1">
                <a:solidFill>
                  <a:schemeClr val="tx1"/>
                </a:solidFill>
                <a:latin typeface="Times New Roman"/>
                <a:cs typeface="Times New Roman"/>
              </a:rPr>
              <a:t>viên</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đã</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được</a:t>
            </a:r>
            <a:r>
              <a:rPr lang="en-US" dirty="0">
                <a:solidFill>
                  <a:schemeClr val="tx1"/>
                </a:solidFill>
                <a:latin typeface="Times New Roman"/>
                <a:cs typeface="Times New Roman"/>
              </a:rPr>
              <a:t> </a:t>
            </a:r>
            <a:r>
              <a:rPr lang="en-US" dirty="0" err="1">
                <a:solidFill>
                  <a:schemeClr val="tx1"/>
                </a:solidFill>
                <a:latin typeface="Times New Roman"/>
                <a:cs typeface="Times New Roman"/>
              </a:rPr>
              <a:t>giao</a:t>
            </a:r>
            <a:r>
              <a:rPr lang="en-US" dirty="0">
                <a:solidFill>
                  <a:schemeClr val="tx1"/>
                </a:solidFill>
                <a:latin typeface="Times New Roman"/>
                <a:cs typeface="Times New Roman"/>
              </a:rPr>
              <a:t>.</a:t>
            </a:r>
          </a:p>
          <a:p>
            <a:pPr marL="383540" lvl="1">
              <a:lnSpc>
                <a:spcPct val="100000"/>
              </a:lnSpc>
              <a:buFont typeface="Courier New" panose="02070309020205020404" pitchFamily="49" charset="0"/>
              <a:buChar char="o"/>
            </a:pPr>
            <a:r>
              <a:rPr lang="en-US" dirty="0" err="1">
                <a:solidFill>
                  <a:schemeClr val="tx1"/>
                </a:solidFill>
                <a:latin typeface="Times New Roman"/>
                <a:cs typeface="Times New Roman"/>
              </a:rPr>
              <a:t>Tạo</a:t>
            </a:r>
            <a:r>
              <a:rPr lang="en-US" dirty="0">
                <a:solidFill>
                  <a:schemeClr val="tx1"/>
                </a:solidFill>
                <a:latin typeface="Times New Roman"/>
                <a:cs typeface="Times New Roman"/>
              </a:rPr>
              <a:t> </a:t>
            </a:r>
            <a:r>
              <a:rPr lang="en-US" dirty="0" err="1">
                <a:solidFill>
                  <a:schemeClr val="tx1"/>
                </a:solidFill>
                <a:latin typeface="Times New Roman"/>
                <a:cs typeface="Times New Roman"/>
              </a:rPr>
              <a:t>một</a:t>
            </a:r>
            <a:r>
              <a:rPr lang="en-US" dirty="0">
                <a:solidFill>
                  <a:schemeClr val="tx1"/>
                </a:solidFill>
                <a:latin typeface="Times New Roman"/>
                <a:cs typeface="Times New Roman"/>
              </a:rPr>
              <a:t> </a:t>
            </a:r>
            <a:r>
              <a:rPr lang="en-US" dirty="0" err="1">
                <a:solidFill>
                  <a:schemeClr val="tx1"/>
                </a:solidFill>
                <a:latin typeface="Times New Roman"/>
                <a:cs typeface="Times New Roman"/>
              </a:rPr>
              <a:t>lượng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dữ</a:t>
            </a:r>
            <a:r>
              <a:rPr lang="en-US" dirty="0">
                <a:solidFill>
                  <a:schemeClr val="tx1"/>
                </a:solidFill>
                <a:latin typeface="Times New Roman"/>
                <a:cs typeface="Times New Roman"/>
              </a:rPr>
              <a:t> </a:t>
            </a:r>
            <a:r>
              <a:rPr lang="en-US" dirty="0" err="1">
                <a:solidFill>
                  <a:schemeClr val="tx1"/>
                </a:solidFill>
                <a:latin typeface="Times New Roman"/>
                <a:cs typeface="Times New Roman"/>
              </a:rPr>
              <a:t>liệu</a:t>
            </a:r>
            <a:r>
              <a:rPr lang="en-US" dirty="0">
                <a:solidFill>
                  <a:schemeClr val="tx1"/>
                </a:solidFill>
                <a:latin typeface="Times New Roman"/>
                <a:cs typeface="Times New Roman"/>
              </a:rPr>
              <a:t> </a:t>
            </a:r>
            <a:r>
              <a:rPr lang="en-US" dirty="0" err="1">
                <a:solidFill>
                  <a:schemeClr val="tx1"/>
                </a:solidFill>
                <a:latin typeface="Times New Roman"/>
                <a:cs typeface="Times New Roman"/>
              </a:rPr>
              <a:t>nhất</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định</a:t>
            </a:r>
            <a:r>
              <a:rPr lang="en-US" dirty="0">
                <a:solidFill>
                  <a:schemeClr val="tx1"/>
                </a:solidFill>
                <a:latin typeface="Times New Roman"/>
                <a:cs typeface="Times New Roman"/>
              </a:rPr>
              <a:t> </a:t>
            </a:r>
            <a:r>
              <a:rPr lang="en-US" dirty="0" err="1">
                <a:solidFill>
                  <a:schemeClr val="tx1"/>
                </a:solidFill>
                <a:latin typeface="Times New Roman"/>
                <a:cs typeface="Times New Roman"/>
              </a:rPr>
              <a:t>phục</a:t>
            </a:r>
            <a:r>
              <a:rPr lang="en-US" dirty="0">
                <a:solidFill>
                  <a:schemeClr val="tx1"/>
                </a:solidFill>
                <a:latin typeface="Times New Roman"/>
                <a:cs typeface="Times New Roman"/>
              </a:rPr>
              <a:t> </a:t>
            </a:r>
            <a:r>
              <a:rPr lang="en-US" dirty="0" err="1">
                <a:solidFill>
                  <a:schemeClr val="tx1"/>
                </a:solidFill>
                <a:latin typeface="Times New Roman"/>
                <a:cs typeface="Times New Roman"/>
              </a:rPr>
              <a:t>vụ</a:t>
            </a:r>
            <a:r>
              <a:rPr lang="en-US" dirty="0">
                <a:solidFill>
                  <a:schemeClr val="tx1"/>
                </a:solidFill>
                <a:latin typeface="Times New Roman"/>
                <a:cs typeface="Times New Roman"/>
              </a:rPr>
              <a:t> </a:t>
            </a:r>
            <a:r>
              <a:rPr lang="en-US" dirty="0" err="1">
                <a:solidFill>
                  <a:schemeClr val="tx1"/>
                </a:solidFill>
                <a:latin typeface="Times New Roman"/>
                <a:cs typeface="Times New Roman"/>
              </a:rPr>
              <a:t>cho</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đồ</a:t>
            </a:r>
            <a:r>
              <a:rPr lang="en-US" dirty="0">
                <a:solidFill>
                  <a:schemeClr val="tx1"/>
                </a:solidFill>
                <a:latin typeface="Times New Roman"/>
                <a:cs typeface="Times New Roman"/>
              </a:rPr>
              <a:t> </a:t>
            </a:r>
            <a:r>
              <a:rPr lang="en-US" dirty="0" err="1">
                <a:solidFill>
                  <a:schemeClr val="tx1"/>
                </a:solidFill>
                <a:latin typeface="Times New Roman"/>
                <a:cs typeface="Times New Roman"/>
              </a:rPr>
              <a:t>án</a:t>
            </a:r>
            <a:r>
              <a:rPr lang="en-US" dirty="0">
                <a:solidFill>
                  <a:schemeClr val="tx1"/>
                </a:solidFill>
                <a:latin typeface="Times New Roman"/>
                <a:cs typeface="Times New Roman"/>
              </a:rPr>
              <a:t> </a:t>
            </a:r>
            <a:r>
              <a:rPr lang="en-US" dirty="0" err="1">
                <a:solidFill>
                  <a:schemeClr val="tx1"/>
                </a:solidFill>
                <a:latin typeface="Times New Roman"/>
                <a:cs typeface="Times New Roman"/>
              </a:rPr>
              <a:t>trước</a:t>
            </a:r>
            <a:r>
              <a:rPr lang="en-US" dirty="0">
                <a:solidFill>
                  <a:schemeClr val="tx1"/>
                </a:solidFill>
                <a:latin typeface="Times New Roman"/>
                <a:cs typeface="Times New Roman"/>
              </a:rPr>
              <a:t> 6/6.</a:t>
            </a:r>
          </a:p>
          <a:p>
            <a:pPr marL="383540" lvl="1">
              <a:lnSpc>
                <a:spcPct val="100000"/>
              </a:lnSpc>
              <a:buFont typeface="Courier New" panose="02070309020205020404" pitchFamily="49" charset="0"/>
              <a:buChar char="o"/>
            </a:pPr>
            <a:r>
              <a:rPr lang="en-US" dirty="0">
                <a:solidFill>
                  <a:schemeClr val="tx1"/>
                </a:solidFill>
                <a:latin typeface="Times New Roman"/>
                <a:cs typeface="Times New Roman"/>
              </a:rPr>
              <a:t>Hoàn </a:t>
            </a:r>
            <a:r>
              <a:rPr lang="en-US" dirty="0" err="1">
                <a:solidFill>
                  <a:schemeClr val="tx1"/>
                </a:solidFill>
                <a:latin typeface="Times New Roman"/>
                <a:cs typeface="Times New Roman"/>
              </a:rPr>
              <a:t>thiện</a:t>
            </a:r>
            <a:r>
              <a:rPr lang="en-US" dirty="0">
                <a:solidFill>
                  <a:schemeClr val="tx1"/>
                </a:solidFill>
                <a:latin typeface="Times New Roman"/>
                <a:cs typeface="Times New Roman"/>
              </a:rPr>
              <a:t> </a:t>
            </a:r>
            <a:r>
              <a:rPr lang="en-US" dirty="0" err="1">
                <a:solidFill>
                  <a:schemeClr val="tx1"/>
                </a:solidFill>
                <a:latin typeface="Times New Roman"/>
                <a:cs typeface="Times New Roman"/>
              </a:rPr>
              <a:t>báo</a:t>
            </a:r>
            <a:r>
              <a:rPr lang="en-US" dirty="0">
                <a:solidFill>
                  <a:schemeClr val="tx1"/>
                </a:solidFill>
                <a:latin typeface="Times New Roman"/>
                <a:cs typeface="Times New Roman"/>
              </a:rPr>
              <a:t> </a:t>
            </a:r>
            <a:r>
              <a:rPr lang="en-US" dirty="0" err="1">
                <a:solidFill>
                  <a:schemeClr val="tx1"/>
                </a:solidFill>
                <a:latin typeface="Times New Roman"/>
                <a:cs typeface="Times New Roman"/>
              </a:rPr>
              <a:t>cáo</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đồ</a:t>
            </a:r>
            <a:r>
              <a:rPr lang="en-US" dirty="0">
                <a:solidFill>
                  <a:schemeClr val="tx1"/>
                </a:solidFill>
                <a:latin typeface="Times New Roman"/>
                <a:cs typeface="Times New Roman"/>
              </a:rPr>
              <a:t> </a:t>
            </a:r>
            <a:r>
              <a:rPr lang="en-US" dirty="0" err="1">
                <a:solidFill>
                  <a:schemeClr val="tx1"/>
                </a:solidFill>
                <a:latin typeface="Times New Roman"/>
                <a:cs typeface="Times New Roman"/>
              </a:rPr>
              <a:t>án</a:t>
            </a:r>
            <a:r>
              <a:rPr lang="en-US" dirty="0">
                <a:solidFill>
                  <a:schemeClr val="tx1"/>
                </a:solidFill>
                <a:latin typeface="Times New Roman"/>
                <a:cs typeface="Times New Roman"/>
              </a:rPr>
              <a:t> </a:t>
            </a:r>
            <a:r>
              <a:rPr lang="en-US" dirty="0" err="1">
                <a:solidFill>
                  <a:schemeClr val="tx1"/>
                </a:solidFill>
                <a:latin typeface="Times New Roman"/>
                <a:cs typeface="Times New Roman"/>
              </a:rPr>
              <a:t>vào</a:t>
            </a:r>
            <a:r>
              <a:rPr lang="en-US" dirty="0">
                <a:solidFill>
                  <a:schemeClr val="tx1"/>
                </a:solidFill>
                <a:latin typeface="Times New Roman"/>
                <a:cs typeface="Times New Roman"/>
              </a:rPr>
              <a:t> 10/6</a:t>
            </a:r>
            <a:endParaRPr lang="en-US" dirty="0">
              <a:solidFill>
                <a:schemeClr val="tx1"/>
              </a:solidFill>
            </a:endParaRPr>
          </a:p>
          <a:p>
            <a:pPr marL="806450" lvl="1" indent="-514350">
              <a:lnSpc>
                <a:spcPct val="100000"/>
              </a:lnSpc>
              <a:buFont typeface="Arial" panose="020B0604020202020204" pitchFamily="34" charset="0"/>
              <a:buChar char="•"/>
            </a:pPr>
            <a:endParaRPr lang="en-US" dirty="0">
              <a:solidFill>
                <a:schemeClr val="tx1"/>
              </a:solidFill>
              <a:latin typeface="Times New Roman"/>
              <a:cs typeface="Times New Roman"/>
            </a:endParaRPr>
          </a:p>
          <a:p>
            <a:pPr marL="806450" lvl="1" indent="-514350">
              <a:lnSpc>
                <a:spcPct val="100000"/>
              </a:lnSpc>
              <a:buFont typeface="Arial" panose="020B0604020202020204" pitchFamily="34" charset="0"/>
              <a:buChar char="•"/>
            </a:pPr>
            <a:endParaRPr lang="en-US" dirty="0">
              <a:solidFill>
                <a:schemeClr val="tx1"/>
              </a:solidFill>
              <a:latin typeface="Times New Roman"/>
              <a:cs typeface="Times New Roman"/>
            </a:endParaRPr>
          </a:p>
          <a:p>
            <a:pPr>
              <a:lnSpc>
                <a:spcPct val="100000"/>
              </a:lnSpc>
              <a:buFont typeface="Wingdings" panose="05000000000000000000" pitchFamily="2" charset="2"/>
              <a:buChar char="Ø"/>
            </a:pPr>
            <a:endParaRPr lang="en-US" dirty="0">
              <a:solidFill>
                <a:schemeClr val="tx1"/>
              </a:solidFill>
            </a:endParaRPr>
          </a:p>
          <a:p>
            <a:pPr marL="749300" lvl="1" indent="-457200">
              <a:lnSpc>
                <a:spcPct val="100000"/>
              </a:lnSpc>
              <a:buFont typeface="Calibri Light"/>
              <a:buAutoNum type="arabicPeriod"/>
            </a:pPr>
            <a:endParaRPr lang="en-US" dirty="0">
              <a:solidFill>
                <a:schemeClr val="tx1"/>
              </a:solidFill>
            </a:endParaRPr>
          </a:p>
          <a:p>
            <a:pPr marL="0" indent="0">
              <a:lnSpc>
                <a:spcPct val="100000"/>
              </a:lnSpc>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14</a:t>
            </a:fld>
            <a:endParaRPr lang="en-US"/>
          </a:p>
        </p:txBody>
      </p:sp>
    </p:spTree>
    <p:extLst>
      <p:ext uri="{BB962C8B-B14F-4D97-AF65-F5344CB8AC3E}">
        <p14:creationId xmlns:p14="http://schemas.microsoft.com/office/powerpoint/2010/main" val="16078630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a:xfrm>
            <a:off x="504825" y="1600200"/>
            <a:ext cx="11153776" cy="4559300"/>
          </a:xfrm>
        </p:spPr>
        <p:txBody>
          <a:bodyPr vert="horz" lIns="0" tIns="45720" rIns="0" bIns="45720" rtlCol="0" anchor="t">
            <a:normAutofit/>
          </a:bodyPr>
          <a:lstStyle/>
          <a:p>
            <a:r>
              <a:rPr lang="en-US" sz="2900" dirty="0">
                <a:solidFill>
                  <a:schemeClr val="tx1"/>
                </a:solidFill>
                <a:latin typeface="Times New Roman"/>
                <a:cs typeface="Times New Roman"/>
              </a:rPr>
              <a:t>1.Giới </a:t>
            </a:r>
            <a:r>
              <a:rPr lang="en-US" sz="2900" dirty="0" err="1">
                <a:solidFill>
                  <a:schemeClr val="tx1"/>
                </a:solidFill>
                <a:latin typeface="Times New Roman"/>
                <a:cs typeface="Times New Roman"/>
              </a:rPr>
              <a:t>thiệu</a:t>
            </a:r>
            <a:r>
              <a:rPr lang="en-US" sz="2900" dirty="0">
                <a:solidFill>
                  <a:schemeClr val="tx1"/>
                </a:solidFill>
                <a:latin typeface="Times New Roman"/>
                <a:cs typeface="Times New Roman"/>
              </a:rPr>
              <a:t> </a:t>
            </a:r>
            <a:r>
              <a:rPr lang="en-US" sz="2900" dirty="0" err="1">
                <a:solidFill>
                  <a:schemeClr val="tx1"/>
                </a:solidFill>
                <a:latin typeface="Times New Roman"/>
                <a:cs typeface="Times New Roman"/>
              </a:rPr>
              <a:t>đồ</a:t>
            </a:r>
            <a:r>
              <a:rPr lang="en-US" sz="2900" dirty="0">
                <a:solidFill>
                  <a:schemeClr val="tx1"/>
                </a:solidFill>
                <a:latin typeface="Times New Roman"/>
                <a:cs typeface="Times New Roman"/>
              </a:rPr>
              <a:t> </a:t>
            </a:r>
            <a:r>
              <a:rPr lang="en-US" sz="2900" dirty="0" err="1">
                <a:solidFill>
                  <a:schemeClr val="tx1"/>
                </a:solidFill>
                <a:latin typeface="Times New Roman"/>
                <a:cs typeface="Times New Roman"/>
              </a:rPr>
              <a:t>án</a:t>
            </a:r>
            <a:r>
              <a:rPr lang="en-US" sz="2900" dirty="0">
                <a:solidFill>
                  <a:schemeClr val="tx1"/>
                </a:solidFill>
                <a:latin typeface="Times New Roman"/>
                <a:cs typeface="Times New Roman"/>
              </a:rPr>
              <a:t> </a:t>
            </a:r>
            <a:r>
              <a:rPr lang="en-US" sz="2900" dirty="0" err="1">
                <a:solidFill>
                  <a:schemeClr val="tx1"/>
                </a:solidFill>
                <a:latin typeface="Times New Roman"/>
                <a:cs typeface="Times New Roman"/>
              </a:rPr>
              <a:t>môn</a:t>
            </a:r>
            <a:r>
              <a:rPr lang="en-US" sz="2900" dirty="0">
                <a:solidFill>
                  <a:schemeClr val="tx1"/>
                </a:solidFill>
                <a:latin typeface="Times New Roman"/>
                <a:cs typeface="Times New Roman"/>
              </a:rPr>
              <a:t> </a:t>
            </a:r>
            <a:r>
              <a:rPr lang="en-US" sz="2900" dirty="0" err="1">
                <a:solidFill>
                  <a:schemeClr val="tx1"/>
                </a:solidFill>
                <a:latin typeface="Times New Roman"/>
                <a:cs typeface="Times New Roman"/>
              </a:rPr>
              <a:t>học</a:t>
            </a:r>
            <a:endParaRPr lang="en-US" sz="2900" dirty="0">
              <a:solidFill>
                <a:schemeClr val="tx1"/>
              </a:solidFill>
              <a:latin typeface="Times New Roman"/>
              <a:cs typeface="Times New Roman"/>
            </a:endParaRPr>
          </a:p>
          <a:p>
            <a:r>
              <a:rPr lang="en-US" sz="2900" dirty="0">
                <a:solidFill>
                  <a:schemeClr val="tx1"/>
                </a:solidFill>
                <a:latin typeface="Times New Roman"/>
                <a:cs typeface="Times New Roman"/>
              </a:rPr>
              <a:t>2.Giao </a:t>
            </a:r>
            <a:r>
              <a:rPr lang="en-US" sz="2900" dirty="0" err="1">
                <a:solidFill>
                  <a:schemeClr val="tx1"/>
                </a:solidFill>
                <a:latin typeface="Times New Roman"/>
                <a:cs typeface="Times New Roman"/>
              </a:rPr>
              <a:t>diện</a:t>
            </a:r>
            <a:endParaRPr lang="en-US" sz="2900" dirty="0" err="1">
              <a:solidFill>
                <a:schemeClr val="tx1"/>
              </a:solidFill>
            </a:endParaRPr>
          </a:p>
          <a:p>
            <a:r>
              <a:rPr lang="en-US" sz="2900" dirty="0">
                <a:solidFill>
                  <a:schemeClr val="tx1"/>
                </a:solidFill>
                <a:latin typeface="Times New Roman"/>
                <a:cs typeface="Times New Roman"/>
              </a:rPr>
              <a:t>3.Cơ </a:t>
            </a:r>
            <a:r>
              <a:rPr lang="en-US" sz="2900" dirty="0" err="1">
                <a:solidFill>
                  <a:schemeClr val="tx1"/>
                </a:solidFill>
                <a:latin typeface="Times New Roman"/>
                <a:cs typeface="Times New Roman"/>
              </a:rPr>
              <a:t>sở</a:t>
            </a:r>
            <a:r>
              <a:rPr lang="en-US" sz="2900" dirty="0">
                <a:solidFill>
                  <a:schemeClr val="tx1"/>
                </a:solidFill>
                <a:latin typeface="Times New Roman"/>
                <a:cs typeface="Times New Roman"/>
              </a:rPr>
              <a:t> </a:t>
            </a:r>
            <a:r>
              <a:rPr lang="en-US" sz="2900" dirty="0" err="1">
                <a:solidFill>
                  <a:schemeClr val="tx1"/>
                </a:solidFill>
                <a:latin typeface="Times New Roman"/>
                <a:cs typeface="Times New Roman"/>
              </a:rPr>
              <a:t>dữ</a:t>
            </a:r>
            <a:r>
              <a:rPr lang="en-US" sz="2900" dirty="0">
                <a:solidFill>
                  <a:schemeClr val="tx1"/>
                </a:solidFill>
                <a:latin typeface="Times New Roman"/>
                <a:cs typeface="Times New Roman"/>
              </a:rPr>
              <a:t> </a:t>
            </a:r>
            <a:r>
              <a:rPr lang="en-US" sz="2900" dirty="0" err="1">
                <a:solidFill>
                  <a:schemeClr val="tx1"/>
                </a:solidFill>
                <a:latin typeface="Times New Roman"/>
                <a:cs typeface="Times New Roman"/>
              </a:rPr>
              <a:t>liệu</a:t>
            </a:r>
            <a:endParaRPr lang="en-US" sz="2900" dirty="0">
              <a:solidFill>
                <a:schemeClr val="tx1"/>
              </a:solidFill>
              <a:latin typeface="Times New Roman"/>
              <a:cs typeface="Times New Roman"/>
            </a:endParaRPr>
          </a:p>
          <a:p>
            <a:r>
              <a:rPr lang="en-US" sz="2900" dirty="0">
                <a:solidFill>
                  <a:schemeClr val="tx1"/>
                </a:solidFill>
                <a:latin typeface="Times New Roman"/>
                <a:cs typeface="Times New Roman"/>
              </a:rPr>
              <a:t>4.Demo</a:t>
            </a:r>
          </a:p>
          <a:p>
            <a:r>
              <a:rPr lang="en-US" sz="2900" dirty="0">
                <a:solidFill>
                  <a:schemeClr val="tx1"/>
                </a:solidFill>
                <a:latin typeface="Times New Roman"/>
                <a:cs typeface="Times New Roman"/>
              </a:rPr>
              <a:t>5.Phân </a:t>
            </a:r>
            <a:r>
              <a:rPr lang="en-US" sz="2900" dirty="0" err="1">
                <a:solidFill>
                  <a:schemeClr val="tx1"/>
                </a:solidFill>
                <a:latin typeface="Times New Roman"/>
                <a:cs typeface="Times New Roman"/>
              </a:rPr>
              <a:t>công</a:t>
            </a:r>
            <a:endParaRPr lang="en-US" sz="2900" dirty="0">
              <a:solidFill>
                <a:schemeClr val="tx1"/>
              </a:solidFill>
              <a:latin typeface="Times New Roman"/>
              <a:cs typeface="Times New Roman"/>
            </a:endParaRPr>
          </a:p>
          <a:p>
            <a:r>
              <a:rPr lang="en-US" sz="2900" dirty="0">
                <a:solidFill>
                  <a:schemeClr val="tx1"/>
                </a:solidFill>
                <a:latin typeface="Times New Roman"/>
                <a:cs typeface="Times New Roman"/>
              </a:rPr>
              <a:t>6.Đánh </a:t>
            </a:r>
            <a:r>
              <a:rPr lang="en-US" sz="2900" dirty="0" err="1">
                <a:solidFill>
                  <a:schemeClr val="tx1"/>
                </a:solidFill>
                <a:latin typeface="Times New Roman"/>
                <a:cs typeface="Times New Roman"/>
              </a:rPr>
              <a:t>giá</a:t>
            </a:r>
            <a:endParaRPr lang="en-US" sz="2900" dirty="0">
              <a:solidFill>
                <a:schemeClr val="tx1"/>
              </a:solidFill>
              <a:latin typeface="Times New Roman"/>
              <a:cs typeface="Times New Roman"/>
            </a:endParaRPr>
          </a:p>
          <a:p>
            <a:r>
              <a:rPr lang="en-US" sz="2900" dirty="0">
                <a:solidFill>
                  <a:schemeClr val="tx1"/>
                </a:solidFill>
                <a:latin typeface="Times New Roman"/>
                <a:cs typeface="Times New Roman"/>
              </a:rPr>
              <a:t>7.Tiến </a:t>
            </a:r>
            <a:r>
              <a:rPr lang="en-US" sz="2900" dirty="0" err="1">
                <a:solidFill>
                  <a:schemeClr val="tx1"/>
                </a:solidFill>
                <a:latin typeface="Times New Roman"/>
                <a:cs typeface="Times New Roman"/>
              </a:rPr>
              <a:t>độ</a:t>
            </a:r>
            <a:endParaRPr lang="en-US" sz="2900" dirty="0">
              <a:solidFill>
                <a:schemeClr val="tx1"/>
              </a:solidFill>
              <a:latin typeface="Times New Roman"/>
              <a:cs typeface="Times New Roman"/>
            </a:endParaRPr>
          </a:p>
        </p:txBody>
      </p:sp>
      <p:sp>
        <p:nvSpPr>
          <p:cNvPr id="5" name="Slide Number Placeholder 4"/>
          <p:cNvSpPr>
            <a:spLocks noGrp="1"/>
          </p:cNvSpPr>
          <p:nvPr>
            <p:ph type="sldNum" sz="quarter" idx="12"/>
          </p:nvPr>
        </p:nvSpPr>
        <p:spPr/>
        <p:txBody>
          <a:bodyPr/>
          <a:lstStyle/>
          <a:p>
            <a:fld id="{5771DB1C-B372-4CFA-B223-ECAC3FCFC319}" type="slidenum">
              <a:rPr lang="en-US" smtClean="0"/>
              <a:t>2</a:t>
            </a:fld>
            <a:endParaRPr lang="en-US"/>
          </a:p>
        </p:txBody>
      </p:sp>
      <p:grpSp>
        <p:nvGrpSpPr>
          <p:cNvPr id="4" name="Group 3">
            <a:extLst>
              <a:ext uri="{FF2B5EF4-FFF2-40B4-BE49-F238E27FC236}">
                <a16:creationId xmlns:a16="http://schemas.microsoft.com/office/drawing/2014/main" id="{8311F80F-2876-3102-C507-FAA66665B1FA}"/>
              </a:ext>
            </a:extLst>
          </p:cNvPr>
          <p:cNvGrpSpPr/>
          <p:nvPr/>
        </p:nvGrpSpPr>
        <p:grpSpPr>
          <a:xfrm>
            <a:off x="10224982" y="3976690"/>
            <a:ext cx="2581641" cy="2471735"/>
            <a:chOff x="9932751" y="3837907"/>
            <a:chExt cx="2581641" cy="2471735"/>
          </a:xfrm>
        </p:grpSpPr>
        <p:sp>
          <p:nvSpPr>
            <p:cNvPr id="6" name="Google Shape;3325;p77">
              <a:extLst>
                <a:ext uri="{FF2B5EF4-FFF2-40B4-BE49-F238E27FC236}">
                  <a16:creationId xmlns:a16="http://schemas.microsoft.com/office/drawing/2014/main" id="{0601FC17-56FD-C5AC-99C5-412CEF97C010}"/>
                </a:ext>
              </a:extLst>
            </p:cNvPr>
            <p:cNvSpPr/>
            <p:nvPr/>
          </p:nvSpPr>
          <p:spPr>
            <a:xfrm rot="1058775" flipH="1">
              <a:off x="10361644" y="3837907"/>
              <a:ext cx="1693675" cy="2159490"/>
            </a:xfrm>
            <a:custGeom>
              <a:avLst/>
              <a:gdLst/>
              <a:ahLst/>
              <a:cxnLst/>
              <a:rect l="l" t="t" r="r" b="b"/>
              <a:pathLst>
                <a:path w="32069" h="40889" extrusionOk="0">
                  <a:moveTo>
                    <a:pt x="23505" y="0"/>
                  </a:moveTo>
                  <a:cubicBezTo>
                    <a:pt x="19877" y="0"/>
                    <a:pt x="15824" y="1593"/>
                    <a:pt x="13557" y="3358"/>
                  </a:cubicBezTo>
                  <a:cubicBezTo>
                    <a:pt x="3162" y="11443"/>
                    <a:pt x="1" y="27431"/>
                    <a:pt x="3344" y="40137"/>
                  </a:cubicBezTo>
                  <a:cubicBezTo>
                    <a:pt x="3481" y="40638"/>
                    <a:pt x="3922" y="40889"/>
                    <a:pt x="4366" y="40889"/>
                  </a:cubicBezTo>
                  <a:cubicBezTo>
                    <a:pt x="4811" y="40889"/>
                    <a:pt x="5259" y="40638"/>
                    <a:pt x="5411" y="40137"/>
                  </a:cubicBezTo>
                  <a:cubicBezTo>
                    <a:pt x="8360" y="29954"/>
                    <a:pt x="15989" y="23753"/>
                    <a:pt x="24439" y="17705"/>
                  </a:cubicBezTo>
                  <a:cubicBezTo>
                    <a:pt x="27965" y="15151"/>
                    <a:pt x="32068" y="9437"/>
                    <a:pt x="30579" y="4635"/>
                  </a:cubicBezTo>
                  <a:cubicBezTo>
                    <a:pt x="29542" y="1226"/>
                    <a:pt x="26687" y="0"/>
                    <a:pt x="23505" y="0"/>
                  </a:cubicBezTo>
                  <a:close/>
                </a:path>
              </a:pathLst>
            </a:custGeom>
            <a:solidFill>
              <a:schemeClr val="accent1">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6;p77">
              <a:extLst>
                <a:ext uri="{FF2B5EF4-FFF2-40B4-BE49-F238E27FC236}">
                  <a16:creationId xmlns:a16="http://schemas.microsoft.com/office/drawing/2014/main" id="{0ADDC0FF-894E-956C-BD64-C5684D64857D}"/>
                </a:ext>
              </a:extLst>
            </p:cNvPr>
            <p:cNvSpPr/>
            <p:nvPr/>
          </p:nvSpPr>
          <p:spPr>
            <a:xfrm rot="1058775" flipH="1">
              <a:off x="9932751" y="4902395"/>
              <a:ext cx="1633890" cy="1110034"/>
            </a:xfrm>
            <a:custGeom>
              <a:avLst/>
              <a:gdLst/>
              <a:ahLst/>
              <a:cxnLst/>
              <a:rect l="l" t="t" r="r" b="b"/>
              <a:pathLst>
                <a:path w="30937" h="21018" extrusionOk="0">
                  <a:moveTo>
                    <a:pt x="21008" y="1"/>
                  </a:moveTo>
                  <a:cubicBezTo>
                    <a:pt x="20472" y="1"/>
                    <a:pt x="19967" y="37"/>
                    <a:pt x="19514" y="108"/>
                  </a:cubicBezTo>
                  <a:cubicBezTo>
                    <a:pt x="10030" y="1628"/>
                    <a:pt x="2431" y="10777"/>
                    <a:pt x="152" y="20047"/>
                  </a:cubicBezTo>
                  <a:cubicBezTo>
                    <a:pt x="1" y="20586"/>
                    <a:pt x="446" y="21018"/>
                    <a:pt x="912" y="21018"/>
                  </a:cubicBezTo>
                  <a:cubicBezTo>
                    <a:pt x="1104" y="21018"/>
                    <a:pt x="1299" y="20945"/>
                    <a:pt x="1459" y="20777"/>
                  </a:cubicBezTo>
                  <a:cubicBezTo>
                    <a:pt x="6960" y="15306"/>
                    <a:pt x="13982" y="13968"/>
                    <a:pt x="21489" y="13056"/>
                  </a:cubicBezTo>
                  <a:cubicBezTo>
                    <a:pt x="24650" y="12692"/>
                    <a:pt x="29301" y="10442"/>
                    <a:pt x="29970" y="6886"/>
                  </a:cubicBezTo>
                  <a:cubicBezTo>
                    <a:pt x="30936" y="2079"/>
                    <a:pt x="25071" y="1"/>
                    <a:pt x="21008" y="1"/>
                  </a:cubicBezTo>
                  <a:close/>
                </a:path>
              </a:pathLst>
            </a:custGeom>
            <a:solidFill>
              <a:schemeClr val="lt2">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27;p77">
              <a:extLst>
                <a:ext uri="{FF2B5EF4-FFF2-40B4-BE49-F238E27FC236}">
                  <a16:creationId xmlns:a16="http://schemas.microsoft.com/office/drawing/2014/main" id="{652522AC-D1E8-B31D-161A-CBDB98745AA9}"/>
                </a:ext>
              </a:extLst>
            </p:cNvPr>
            <p:cNvSpPr/>
            <p:nvPr/>
          </p:nvSpPr>
          <p:spPr>
            <a:xfrm rot="3089948" flipH="1">
              <a:off x="11539666" y="5011147"/>
              <a:ext cx="762574" cy="1186878"/>
            </a:xfrm>
            <a:custGeom>
              <a:avLst/>
              <a:gdLst/>
              <a:ahLst/>
              <a:cxnLst/>
              <a:rect l="l" t="t" r="r" b="b"/>
              <a:pathLst>
                <a:path w="14439" h="22473" extrusionOk="0">
                  <a:moveTo>
                    <a:pt x="10295" y="1"/>
                  </a:moveTo>
                  <a:cubicBezTo>
                    <a:pt x="8188" y="1"/>
                    <a:pt x="5741" y="1420"/>
                    <a:pt x="4590" y="2705"/>
                  </a:cubicBezTo>
                  <a:cubicBezTo>
                    <a:pt x="91" y="7781"/>
                    <a:pt x="0" y="16079"/>
                    <a:pt x="2857" y="22158"/>
                  </a:cubicBezTo>
                  <a:cubicBezTo>
                    <a:pt x="2950" y="22370"/>
                    <a:pt x="3147" y="22473"/>
                    <a:pt x="3344" y="22473"/>
                  </a:cubicBezTo>
                  <a:cubicBezTo>
                    <a:pt x="3600" y="22473"/>
                    <a:pt x="3857" y="22302"/>
                    <a:pt x="3891" y="21976"/>
                  </a:cubicBezTo>
                  <a:cubicBezTo>
                    <a:pt x="4408" y="16566"/>
                    <a:pt x="7690" y="12766"/>
                    <a:pt x="11368" y="8936"/>
                  </a:cubicBezTo>
                  <a:cubicBezTo>
                    <a:pt x="12888" y="7356"/>
                    <a:pt x="14438" y="4043"/>
                    <a:pt x="13313" y="1763"/>
                  </a:cubicBezTo>
                  <a:cubicBezTo>
                    <a:pt x="12641" y="485"/>
                    <a:pt x="11526" y="1"/>
                    <a:pt x="10295" y="1"/>
                  </a:cubicBezTo>
                  <a:close/>
                </a:path>
              </a:pathLst>
            </a:custGeom>
            <a:solidFill>
              <a:schemeClr val="dk1">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28;p77">
              <a:extLst>
                <a:ext uri="{FF2B5EF4-FFF2-40B4-BE49-F238E27FC236}">
                  <a16:creationId xmlns:a16="http://schemas.microsoft.com/office/drawing/2014/main" id="{032526E5-ACEF-8052-52A1-2CF61601957E}"/>
                </a:ext>
              </a:extLst>
            </p:cNvPr>
            <p:cNvSpPr/>
            <p:nvPr/>
          </p:nvSpPr>
          <p:spPr>
            <a:xfrm rot="1058775" flipH="1">
              <a:off x="9975173" y="5766983"/>
              <a:ext cx="1229181" cy="542659"/>
            </a:xfrm>
            <a:custGeom>
              <a:avLst/>
              <a:gdLst/>
              <a:ahLst/>
              <a:cxnLst/>
              <a:rect l="l" t="t" r="r" b="b"/>
              <a:pathLst>
                <a:path w="23274" h="10275" extrusionOk="0">
                  <a:moveTo>
                    <a:pt x="11159" y="1"/>
                  </a:moveTo>
                  <a:cubicBezTo>
                    <a:pt x="7354" y="1"/>
                    <a:pt x="3425" y="1324"/>
                    <a:pt x="416" y="3489"/>
                  </a:cubicBezTo>
                  <a:cubicBezTo>
                    <a:pt x="0" y="3786"/>
                    <a:pt x="252" y="4402"/>
                    <a:pt x="717" y="4402"/>
                  </a:cubicBezTo>
                  <a:cubicBezTo>
                    <a:pt x="728" y="4402"/>
                    <a:pt x="739" y="4402"/>
                    <a:pt x="750" y="4401"/>
                  </a:cubicBezTo>
                  <a:cubicBezTo>
                    <a:pt x="1126" y="4371"/>
                    <a:pt x="1497" y="4356"/>
                    <a:pt x="1862" y="4356"/>
                  </a:cubicBezTo>
                  <a:cubicBezTo>
                    <a:pt x="6287" y="4356"/>
                    <a:pt x="9993" y="6492"/>
                    <a:pt x="13699" y="8991"/>
                  </a:cubicBezTo>
                  <a:cubicBezTo>
                    <a:pt x="14731" y="9685"/>
                    <a:pt x="16341" y="10275"/>
                    <a:pt x="17873" y="10275"/>
                  </a:cubicBezTo>
                  <a:cubicBezTo>
                    <a:pt x="18823" y="10275"/>
                    <a:pt x="19744" y="10047"/>
                    <a:pt x="20477" y="9477"/>
                  </a:cubicBezTo>
                  <a:cubicBezTo>
                    <a:pt x="23274" y="7319"/>
                    <a:pt x="20356" y="3124"/>
                    <a:pt x="18198" y="1848"/>
                  </a:cubicBezTo>
                  <a:cubicBezTo>
                    <a:pt x="16101" y="571"/>
                    <a:pt x="13657" y="1"/>
                    <a:pt x="11159" y="1"/>
                  </a:cubicBezTo>
                  <a:close/>
                </a:path>
              </a:pathLst>
            </a:custGeom>
            <a:solidFill>
              <a:schemeClr val="accent4">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08542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p:txBody>
          <a:bodyPr>
            <a:noAutofit/>
          </a:bodyPr>
          <a:lstStyle/>
          <a:p>
            <a:r>
              <a:rPr lang="en-US" sz="4300" spc="-150"/>
              <a:t>1. </a:t>
            </a:r>
            <a:r>
              <a:rPr lang="en-US" sz="4400">
                <a:solidFill>
                  <a:schemeClr val="tx1"/>
                </a:solidFill>
              </a:rPr>
              <a:t>Giới thiệu đồ án môn học</a:t>
            </a:r>
            <a:br>
              <a:rPr lang="en-US" sz="4400">
                <a:solidFill>
                  <a:schemeClr val="tx1"/>
                </a:solidFill>
              </a:rPr>
            </a:br>
            <a:endParaRPr lang="en-US" sz="4300" spc="-150"/>
          </a:p>
        </p:txBody>
      </p:sp>
      <p:sp>
        <p:nvSpPr>
          <p:cNvPr id="3" name="Content Placeholder 2">
            <a:extLst>
              <a:ext uri="{FF2B5EF4-FFF2-40B4-BE49-F238E27FC236}">
                <a16:creationId xmlns:a16="http://schemas.microsoft.com/office/drawing/2014/main" id="{DA378935-F088-4425-8F2C-DFF8F029EF0C}"/>
              </a:ext>
            </a:extLst>
          </p:cNvPr>
          <p:cNvSpPr>
            <a:spLocks noGrp="1"/>
          </p:cNvSpPr>
          <p:nvPr>
            <p:ph idx="1"/>
          </p:nvPr>
        </p:nvSpPr>
        <p:spPr>
          <a:xfrm>
            <a:off x="480059" y="1213485"/>
            <a:ext cx="11379200" cy="4702175"/>
          </a:xfrm>
        </p:spPr>
        <p:txBody>
          <a:bodyPr vert="horz" lIns="0" tIns="45720" rIns="0" bIns="45720" rtlCol="0" anchor="t">
            <a:noAutofit/>
          </a:bodyPr>
          <a:lstStyle/>
          <a:p>
            <a:pPr>
              <a:buFont typeface="Arial" pitchFamily="34" charset="0"/>
              <a:buChar char="•"/>
            </a:pPr>
            <a:r>
              <a:rPr lang="en-US" sz="2500" dirty="0">
                <a:latin typeface="Times New Roman"/>
                <a:cs typeface="Times New Roman"/>
              </a:rPr>
              <a:t> </a:t>
            </a:r>
            <a:r>
              <a:rPr lang="en-US" sz="2500" dirty="0" err="1">
                <a:latin typeface="Times New Roman"/>
                <a:cs typeface="Times New Roman"/>
              </a:rPr>
              <a:t>Đề</a:t>
            </a:r>
            <a:r>
              <a:rPr lang="en-US" sz="2500" dirty="0">
                <a:latin typeface="Times New Roman"/>
                <a:cs typeface="Times New Roman"/>
              </a:rPr>
              <a:t> </a:t>
            </a:r>
            <a:r>
              <a:rPr lang="en-US" sz="2500" dirty="0" err="1">
                <a:latin typeface="Times New Roman"/>
                <a:cs typeface="Times New Roman"/>
              </a:rPr>
              <a:t>tài</a:t>
            </a:r>
            <a:r>
              <a:rPr lang="en-US" sz="2500" dirty="0">
                <a:latin typeface="Times New Roman"/>
                <a:cs typeface="Times New Roman"/>
              </a:rPr>
              <a:t>: </a:t>
            </a:r>
            <a:r>
              <a:rPr lang="en-US" sz="2500" dirty="0" err="1">
                <a:latin typeface="Times New Roman"/>
                <a:cs typeface="Times New Roman"/>
              </a:rPr>
              <a:t>Quản</a:t>
            </a:r>
            <a:r>
              <a:rPr lang="en-US" sz="2500" dirty="0">
                <a:latin typeface="Times New Roman"/>
                <a:cs typeface="Times New Roman"/>
              </a:rPr>
              <a:t> </a:t>
            </a:r>
            <a:r>
              <a:rPr lang="en-US" sz="2500" dirty="0" err="1">
                <a:latin typeface="Times New Roman"/>
                <a:cs typeface="Times New Roman"/>
              </a:rPr>
              <a:t>lý</a:t>
            </a:r>
            <a:r>
              <a:rPr lang="en-US" sz="2500" dirty="0">
                <a:latin typeface="Times New Roman"/>
                <a:cs typeface="Times New Roman"/>
              </a:rPr>
              <a:t> </a:t>
            </a:r>
            <a:r>
              <a:rPr lang="en-US" sz="2500" dirty="0" err="1">
                <a:latin typeface="Times New Roman"/>
                <a:cs typeface="Times New Roman"/>
              </a:rPr>
              <a:t>nhà</a:t>
            </a:r>
            <a:r>
              <a:rPr lang="en-US" sz="2500" dirty="0">
                <a:latin typeface="Times New Roman"/>
                <a:cs typeface="Times New Roman"/>
              </a:rPr>
              <a:t> </a:t>
            </a:r>
            <a:r>
              <a:rPr lang="en-US" sz="2500" dirty="0" err="1">
                <a:latin typeface="Times New Roman"/>
                <a:cs typeface="Times New Roman"/>
              </a:rPr>
              <a:t>sách</a:t>
            </a:r>
            <a:endParaRPr lang="en-US" sz="2500" dirty="0"/>
          </a:p>
          <a:p>
            <a:pPr>
              <a:buFont typeface="Arial" pitchFamily="34" charset="0"/>
              <a:buChar char="•"/>
            </a:pPr>
            <a:r>
              <a:rPr lang="en-US" sz="2500" dirty="0">
                <a:latin typeface="Times New Roman"/>
                <a:cs typeface="Times New Roman"/>
              </a:rPr>
              <a:t> Lý do </a:t>
            </a:r>
            <a:r>
              <a:rPr lang="en-US" sz="2500" dirty="0" err="1">
                <a:latin typeface="Times New Roman"/>
                <a:cs typeface="Times New Roman"/>
              </a:rPr>
              <a:t>chọn</a:t>
            </a:r>
            <a:r>
              <a:rPr lang="en-US" sz="2500" dirty="0">
                <a:latin typeface="Times New Roman"/>
                <a:cs typeface="Times New Roman"/>
              </a:rPr>
              <a:t> </a:t>
            </a:r>
            <a:r>
              <a:rPr lang="en-US" sz="2500" dirty="0" err="1">
                <a:latin typeface="Times New Roman"/>
                <a:cs typeface="Times New Roman"/>
              </a:rPr>
              <a:t>đề</a:t>
            </a:r>
            <a:r>
              <a:rPr lang="en-US" sz="2500" dirty="0">
                <a:latin typeface="Times New Roman"/>
                <a:cs typeface="Times New Roman"/>
              </a:rPr>
              <a:t> </a:t>
            </a:r>
            <a:r>
              <a:rPr lang="en-US" sz="2500" dirty="0" err="1">
                <a:latin typeface="Times New Roman"/>
                <a:cs typeface="Times New Roman"/>
              </a:rPr>
              <a:t>tài</a:t>
            </a:r>
            <a:r>
              <a:rPr lang="en-US" sz="2500" dirty="0">
                <a:latin typeface="Times New Roman"/>
                <a:cs typeface="Times New Roman"/>
              </a:rPr>
              <a:t>:</a:t>
            </a:r>
          </a:p>
          <a:p>
            <a:pPr>
              <a:buFont typeface="Calibri"/>
              <a:buChar char=" "/>
            </a:pPr>
            <a:r>
              <a:rPr lang="en-US" sz="2500" dirty="0">
                <a:latin typeface="Times New Roman"/>
                <a:cs typeface="Times New Roman"/>
              </a:rPr>
              <a:t>+</a:t>
            </a:r>
            <a:r>
              <a:rPr lang="en-US" sz="2500" dirty="0" err="1">
                <a:latin typeface="Times New Roman"/>
                <a:cs typeface="Times New Roman"/>
              </a:rPr>
              <a:t>Tính</a:t>
            </a:r>
            <a:r>
              <a:rPr lang="en-US" sz="2500" dirty="0">
                <a:latin typeface="Times New Roman"/>
                <a:cs typeface="Times New Roman"/>
              </a:rPr>
              <a:t> </a:t>
            </a:r>
            <a:r>
              <a:rPr lang="en-US" sz="2500" dirty="0" err="1">
                <a:latin typeface="Times New Roman"/>
                <a:cs typeface="Times New Roman"/>
              </a:rPr>
              <a:t>ứng</a:t>
            </a:r>
            <a:r>
              <a:rPr lang="en-US" sz="2500" dirty="0">
                <a:latin typeface="Times New Roman"/>
                <a:cs typeface="Times New Roman"/>
              </a:rPr>
              <a:t> </a:t>
            </a:r>
            <a:r>
              <a:rPr lang="en-US" sz="2500" dirty="0" err="1">
                <a:latin typeface="Times New Roman"/>
                <a:cs typeface="Times New Roman"/>
              </a:rPr>
              <a:t>dụng</a:t>
            </a:r>
            <a:r>
              <a:rPr lang="en-US" sz="2500" dirty="0">
                <a:latin typeface="Times New Roman"/>
                <a:cs typeface="Times New Roman"/>
              </a:rPr>
              <a:t> </a:t>
            </a:r>
            <a:r>
              <a:rPr lang="en-US" sz="2500" dirty="0" err="1">
                <a:latin typeface="Times New Roman"/>
                <a:cs typeface="Times New Roman"/>
              </a:rPr>
              <a:t>cao</a:t>
            </a:r>
            <a:r>
              <a:rPr lang="en-US" sz="2500" dirty="0">
                <a:latin typeface="Times New Roman"/>
                <a:cs typeface="Times New Roman"/>
              </a:rPr>
              <a:t> </a:t>
            </a:r>
            <a:r>
              <a:rPr lang="en-US" sz="2500" dirty="0" err="1">
                <a:latin typeface="Times New Roman"/>
                <a:cs typeface="Times New Roman"/>
              </a:rPr>
              <a:t>để</a:t>
            </a:r>
            <a:r>
              <a:rPr lang="en-US" sz="2500" dirty="0">
                <a:latin typeface="Times New Roman"/>
                <a:cs typeface="Times New Roman"/>
              </a:rPr>
              <a:t> </a:t>
            </a:r>
            <a:r>
              <a:rPr lang="en-US" sz="2500" dirty="0" err="1">
                <a:latin typeface="Times New Roman"/>
                <a:cs typeface="Times New Roman"/>
              </a:rPr>
              <a:t>tổ</a:t>
            </a:r>
            <a:r>
              <a:rPr lang="en-US" sz="2500" dirty="0">
                <a:latin typeface="Times New Roman"/>
                <a:cs typeface="Times New Roman"/>
              </a:rPr>
              <a:t> </a:t>
            </a:r>
            <a:r>
              <a:rPr lang="en-US" sz="2500" dirty="0" err="1">
                <a:latin typeface="Times New Roman"/>
                <a:cs typeface="Times New Roman"/>
              </a:rPr>
              <a:t>chức</a:t>
            </a:r>
            <a:r>
              <a:rPr lang="en-US" sz="2500" dirty="0">
                <a:latin typeface="Times New Roman"/>
                <a:cs typeface="Times New Roman"/>
              </a:rPr>
              <a:t> </a:t>
            </a:r>
            <a:r>
              <a:rPr lang="en-US" sz="2500" dirty="0" err="1">
                <a:latin typeface="Times New Roman"/>
                <a:cs typeface="Times New Roman"/>
              </a:rPr>
              <a:t>và</a:t>
            </a:r>
            <a:r>
              <a:rPr lang="en-US" sz="2500" dirty="0">
                <a:latin typeface="Times New Roman"/>
                <a:cs typeface="Times New Roman"/>
              </a:rPr>
              <a:t> </a:t>
            </a:r>
            <a:r>
              <a:rPr lang="en-US" sz="2500" dirty="0" err="1">
                <a:latin typeface="Times New Roman"/>
                <a:cs typeface="Times New Roman"/>
              </a:rPr>
              <a:t>tìm</a:t>
            </a:r>
            <a:r>
              <a:rPr lang="en-US" sz="2500" dirty="0">
                <a:latin typeface="Times New Roman"/>
                <a:cs typeface="Times New Roman"/>
              </a:rPr>
              <a:t> </a:t>
            </a:r>
            <a:r>
              <a:rPr lang="en-US" sz="2500" dirty="0" err="1">
                <a:latin typeface="Times New Roman"/>
                <a:cs typeface="Times New Roman"/>
              </a:rPr>
              <a:t>kiếm</a:t>
            </a:r>
            <a:r>
              <a:rPr lang="en-US" sz="2500" dirty="0">
                <a:latin typeface="Times New Roman"/>
                <a:cs typeface="Times New Roman"/>
              </a:rPr>
              <a:t> </a:t>
            </a:r>
            <a:r>
              <a:rPr lang="en-US" sz="2500" dirty="0" err="1">
                <a:latin typeface="Times New Roman"/>
                <a:cs typeface="Times New Roman"/>
              </a:rPr>
              <a:t>thông</a:t>
            </a:r>
            <a:r>
              <a:rPr lang="en-US" sz="2500" dirty="0">
                <a:latin typeface="Times New Roman"/>
                <a:cs typeface="Times New Roman"/>
              </a:rPr>
              <a:t> tin </a:t>
            </a:r>
            <a:r>
              <a:rPr lang="en-US" sz="2500" dirty="0" err="1">
                <a:latin typeface="Times New Roman"/>
                <a:cs typeface="Times New Roman"/>
              </a:rPr>
              <a:t>sách</a:t>
            </a:r>
            <a:r>
              <a:rPr lang="en-US" sz="2500" dirty="0">
                <a:latin typeface="Times New Roman"/>
                <a:cs typeface="Times New Roman"/>
              </a:rPr>
              <a:t> </a:t>
            </a:r>
            <a:r>
              <a:rPr lang="en-US" sz="2500" dirty="0" err="1">
                <a:latin typeface="Times New Roman"/>
                <a:cs typeface="Times New Roman"/>
              </a:rPr>
              <a:t>và</a:t>
            </a:r>
            <a:r>
              <a:rPr lang="en-US" sz="2500" dirty="0">
                <a:latin typeface="Times New Roman"/>
                <a:cs typeface="Times New Roman"/>
              </a:rPr>
              <a:t> </a:t>
            </a:r>
            <a:r>
              <a:rPr lang="en-US" sz="2500" dirty="0" err="1">
                <a:latin typeface="Times New Roman"/>
                <a:cs typeface="Times New Roman"/>
              </a:rPr>
              <a:t>tài</a:t>
            </a:r>
            <a:r>
              <a:rPr lang="en-US" sz="2500" dirty="0">
                <a:latin typeface="Times New Roman"/>
                <a:cs typeface="Times New Roman"/>
              </a:rPr>
              <a:t> </a:t>
            </a:r>
            <a:r>
              <a:rPr lang="en-US" sz="2500" dirty="0" err="1">
                <a:latin typeface="Times New Roman"/>
                <a:cs typeface="Times New Roman"/>
              </a:rPr>
              <a:t>liệu</a:t>
            </a:r>
            <a:r>
              <a:rPr lang="en-US" sz="2500" dirty="0">
                <a:latin typeface="Times New Roman"/>
                <a:cs typeface="Times New Roman"/>
              </a:rPr>
              <a:t>.</a:t>
            </a:r>
          </a:p>
          <a:p>
            <a:pPr>
              <a:buFont typeface="Calibri"/>
              <a:buChar char=" "/>
            </a:pPr>
            <a:r>
              <a:rPr lang="en-US" sz="2500" dirty="0">
                <a:latin typeface="Times New Roman"/>
                <a:cs typeface="Times New Roman"/>
              </a:rPr>
              <a:t>+</a:t>
            </a:r>
            <a:r>
              <a:rPr lang="en-US" sz="2500" dirty="0" err="1">
                <a:latin typeface="Times New Roman"/>
                <a:cs typeface="Times New Roman"/>
              </a:rPr>
              <a:t>Tiết</a:t>
            </a:r>
            <a:r>
              <a:rPr lang="en-US" sz="2500" dirty="0">
                <a:latin typeface="Times New Roman"/>
                <a:cs typeface="Times New Roman"/>
              </a:rPr>
              <a:t> </a:t>
            </a:r>
            <a:r>
              <a:rPr lang="en-US" sz="2500" dirty="0" err="1">
                <a:latin typeface="Times New Roman"/>
                <a:cs typeface="Times New Roman"/>
              </a:rPr>
              <a:t>kiệm</a:t>
            </a:r>
            <a:r>
              <a:rPr lang="en-US" sz="2500" dirty="0">
                <a:latin typeface="Times New Roman"/>
                <a:cs typeface="Times New Roman"/>
              </a:rPr>
              <a:t> </a:t>
            </a:r>
            <a:r>
              <a:rPr lang="en-US" sz="2500" dirty="0" err="1">
                <a:latin typeface="Times New Roman"/>
                <a:cs typeface="Times New Roman"/>
              </a:rPr>
              <a:t>thời</a:t>
            </a:r>
            <a:r>
              <a:rPr lang="en-US" sz="2500" dirty="0">
                <a:latin typeface="Times New Roman"/>
                <a:cs typeface="Times New Roman"/>
              </a:rPr>
              <a:t> </a:t>
            </a:r>
            <a:r>
              <a:rPr lang="en-US" sz="2500" dirty="0" err="1">
                <a:latin typeface="Times New Roman"/>
                <a:cs typeface="Times New Roman"/>
              </a:rPr>
              <a:t>gian</a:t>
            </a:r>
            <a:r>
              <a:rPr lang="en-US" sz="2500" dirty="0">
                <a:latin typeface="Times New Roman"/>
                <a:cs typeface="Times New Roman"/>
              </a:rPr>
              <a:t> </a:t>
            </a:r>
            <a:r>
              <a:rPr lang="en-US" sz="2500" dirty="0" err="1">
                <a:latin typeface="Times New Roman"/>
                <a:cs typeface="Times New Roman"/>
              </a:rPr>
              <a:t>và</a:t>
            </a:r>
            <a:r>
              <a:rPr lang="en-US" sz="2500" dirty="0">
                <a:latin typeface="Times New Roman"/>
                <a:cs typeface="Times New Roman"/>
              </a:rPr>
              <a:t> </a:t>
            </a:r>
            <a:r>
              <a:rPr lang="en-US" sz="2500" dirty="0" err="1">
                <a:latin typeface="Times New Roman"/>
                <a:cs typeface="Times New Roman"/>
              </a:rPr>
              <a:t>công</a:t>
            </a:r>
            <a:r>
              <a:rPr lang="en-US" sz="2500" dirty="0">
                <a:latin typeface="Times New Roman"/>
                <a:cs typeface="Times New Roman"/>
              </a:rPr>
              <a:t> </a:t>
            </a:r>
            <a:r>
              <a:rPr lang="en-US" sz="2500" dirty="0" err="1">
                <a:latin typeface="Times New Roman"/>
                <a:cs typeface="Times New Roman"/>
              </a:rPr>
              <a:t>sức</a:t>
            </a:r>
            <a:r>
              <a:rPr lang="en-US" sz="2500" dirty="0">
                <a:latin typeface="Times New Roman"/>
                <a:cs typeface="Times New Roman"/>
              </a:rPr>
              <a:t> </a:t>
            </a:r>
            <a:r>
              <a:rPr lang="en-US" sz="2500" dirty="0" err="1">
                <a:latin typeface="Times New Roman"/>
                <a:cs typeface="Times New Roman"/>
              </a:rPr>
              <a:t>của</a:t>
            </a:r>
            <a:r>
              <a:rPr lang="en-US" sz="2500" dirty="0">
                <a:latin typeface="Times New Roman"/>
                <a:cs typeface="Times New Roman"/>
              </a:rPr>
              <a:t> </a:t>
            </a:r>
            <a:r>
              <a:rPr lang="en-US" sz="2500" dirty="0" err="1">
                <a:latin typeface="Times New Roman"/>
                <a:cs typeface="Times New Roman"/>
              </a:rPr>
              <a:t>nhân</a:t>
            </a:r>
            <a:r>
              <a:rPr lang="en-US" sz="2500" dirty="0">
                <a:latin typeface="Times New Roman"/>
                <a:cs typeface="Times New Roman"/>
              </a:rPr>
              <a:t> </a:t>
            </a:r>
            <a:r>
              <a:rPr lang="en-US" sz="2500" dirty="0" err="1">
                <a:latin typeface="Times New Roman"/>
                <a:cs typeface="Times New Roman"/>
              </a:rPr>
              <a:t>viên</a:t>
            </a:r>
            <a:r>
              <a:rPr lang="en-US" sz="2500" dirty="0">
                <a:latin typeface="Times New Roman"/>
                <a:cs typeface="Times New Roman"/>
              </a:rPr>
              <a:t> </a:t>
            </a:r>
            <a:r>
              <a:rPr lang="en-US" sz="2500" dirty="0" err="1">
                <a:latin typeface="Times New Roman"/>
                <a:cs typeface="Times New Roman"/>
              </a:rPr>
              <a:t>nhà</a:t>
            </a:r>
            <a:r>
              <a:rPr lang="en-US" sz="2500" dirty="0">
                <a:latin typeface="Times New Roman"/>
                <a:cs typeface="Times New Roman"/>
              </a:rPr>
              <a:t> </a:t>
            </a:r>
            <a:r>
              <a:rPr lang="en-US" sz="2500" dirty="0" err="1">
                <a:latin typeface="Times New Roman"/>
                <a:cs typeface="Times New Roman"/>
              </a:rPr>
              <a:t>sách</a:t>
            </a:r>
            <a:r>
              <a:rPr lang="en-US" sz="2500" dirty="0">
                <a:latin typeface="Times New Roman"/>
                <a:cs typeface="Times New Roman"/>
              </a:rPr>
              <a:t>.</a:t>
            </a:r>
          </a:p>
          <a:p>
            <a:pPr>
              <a:buFont typeface="Calibri"/>
              <a:buChar char=" "/>
            </a:pPr>
            <a:r>
              <a:rPr lang="en-US" sz="2500" dirty="0">
                <a:latin typeface="Times New Roman"/>
                <a:cs typeface="Times New Roman"/>
              </a:rPr>
              <a:t>+ </a:t>
            </a:r>
            <a:r>
              <a:rPr lang="vi-VN" sz="2500" dirty="0">
                <a:latin typeface="Times New Roman"/>
                <a:cs typeface="Times New Roman"/>
              </a:rPr>
              <a:t>Tốc độ và hiệu suất</a:t>
            </a:r>
            <a:r>
              <a:rPr lang="en-US" sz="2500" dirty="0">
                <a:latin typeface="Times New Roman"/>
                <a:cs typeface="Times New Roman"/>
              </a:rPr>
              <a:t>.</a:t>
            </a:r>
          </a:p>
          <a:p>
            <a:pPr>
              <a:buFont typeface="Calibri"/>
              <a:buChar char=" "/>
            </a:pPr>
            <a:r>
              <a:rPr lang="en-US" sz="2500" dirty="0">
                <a:latin typeface="Times New Roman"/>
                <a:cs typeface="Times New Roman"/>
              </a:rPr>
              <a:t>+ Cung </a:t>
            </a:r>
            <a:r>
              <a:rPr lang="en-US" sz="2500" dirty="0" err="1">
                <a:latin typeface="Times New Roman"/>
                <a:cs typeface="Times New Roman"/>
              </a:rPr>
              <a:t>cấp</a:t>
            </a:r>
            <a:r>
              <a:rPr lang="en-US" sz="2500" dirty="0">
                <a:latin typeface="Times New Roman"/>
                <a:cs typeface="Times New Roman"/>
              </a:rPr>
              <a:t> </a:t>
            </a:r>
            <a:r>
              <a:rPr lang="en-US" sz="2500" dirty="0" err="1">
                <a:latin typeface="Times New Roman"/>
                <a:cs typeface="Times New Roman"/>
              </a:rPr>
              <a:t>công</a:t>
            </a:r>
            <a:r>
              <a:rPr lang="en-US" sz="2500" dirty="0">
                <a:latin typeface="Times New Roman"/>
                <a:cs typeface="Times New Roman"/>
              </a:rPr>
              <a:t> </a:t>
            </a:r>
            <a:r>
              <a:rPr lang="en-US" sz="2500" dirty="0" err="1">
                <a:latin typeface="Times New Roman"/>
                <a:cs typeface="Times New Roman"/>
              </a:rPr>
              <a:t>cụ</a:t>
            </a:r>
            <a:r>
              <a:rPr lang="en-US" sz="2500" dirty="0">
                <a:latin typeface="Times New Roman"/>
                <a:cs typeface="Times New Roman"/>
              </a:rPr>
              <a:t> </a:t>
            </a:r>
            <a:r>
              <a:rPr lang="en-US" sz="2500" dirty="0" err="1">
                <a:latin typeface="Times New Roman"/>
                <a:cs typeface="Times New Roman"/>
              </a:rPr>
              <a:t>thống</a:t>
            </a:r>
            <a:r>
              <a:rPr lang="en-US" sz="2500" dirty="0">
                <a:latin typeface="Times New Roman"/>
                <a:cs typeface="Times New Roman"/>
              </a:rPr>
              <a:t> </a:t>
            </a:r>
            <a:r>
              <a:rPr lang="en-US" sz="2500" dirty="0" err="1">
                <a:latin typeface="Times New Roman"/>
                <a:cs typeface="Times New Roman"/>
              </a:rPr>
              <a:t>kê</a:t>
            </a:r>
            <a:r>
              <a:rPr lang="en-US" sz="2500" dirty="0">
                <a:latin typeface="Times New Roman"/>
                <a:cs typeface="Times New Roman"/>
              </a:rPr>
              <a:t> </a:t>
            </a:r>
            <a:r>
              <a:rPr lang="en-US" sz="2500" dirty="0" err="1">
                <a:latin typeface="Times New Roman"/>
                <a:cs typeface="Times New Roman"/>
              </a:rPr>
              <a:t>và</a:t>
            </a:r>
            <a:r>
              <a:rPr lang="en-US" sz="2500" dirty="0">
                <a:latin typeface="Times New Roman"/>
                <a:cs typeface="Times New Roman"/>
              </a:rPr>
              <a:t> </a:t>
            </a:r>
            <a:r>
              <a:rPr lang="en-US" sz="2500" dirty="0" err="1">
                <a:latin typeface="Times New Roman"/>
                <a:cs typeface="Times New Roman"/>
              </a:rPr>
              <a:t>phân</a:t>
            </a:r>
            <a:r>
              <a:rPr lang="en-US" sz="2500" dirty="0">
                <a:latin typeface="Times New Roman"/>
                <a:cs typeface="Times New Roman"/>
              </a:rPr>
              <a:t> </a:t>
            </a:r>
            <a:r>
              <a:rPr lang="en-US" sz="2500" dirty="0" err="1">
                <a:latin typeface="Times New Roman"/>
                <a:cs typeface="Times New Roman"/>
              </a:rPr>
              <a:t>tích</a:t>
            </a:r>
            <a:r>
              <a:rPr lang="en-US" sz="2500" dirty="0">
                <a:latin typeface="Times New Roman"/>
                <a:cs typeface="Times New Roman"/>
              </a:rPr>
              <a:t> </a:t>
            </a:r>
            <a:r>
              <a:rPr lang="en-US" sz="2500" dirty="0" err="1">
                <a:latin typeface="Times New Roman"/>
                <a:cs typeface="Times New Roman"/>
              </a:rPr>
              <a:t>dữ</a:t>
            </a:r>
            <a:r>
              <a:rPr lang="en-US" sz="2500" dirty="0">
                <a:latin typeface="Times New Roman"/>
                <a:cs typeface="Times New Roman"/>
              </a:rPr>
              <a:t> </a:t>
            </a:r>
            <a:r>
              <a:rPr lang="en-US" sz="2500" dirty="0" err="1">
                <a:latin typeface="Times New Roman"/>
                <a:cs typeface="Times New Roman"/>
              </a:rPr>
              <a:t>liệu</a:t>
            </a:r>
            <a:r>
              <a:rPr lang="en-US" sz="2500" dirty="0">
                <a:latin typeface="Times New Roman"/>
                <a:cs typeface="Times New Roman"/>
              </a:rPr>
              <a:t>.</a:t>
            </a:r>
          </a:p>
          <a:p>
            <a:pPr>
              <a:buFont typeface="Calibri"/>
              <a:buChar char=" "/>
            </a:pPr>
            <a:r>
              <a:rPr lang="en-US" sz="2500" dirty="0">
                <a:latin typeface="Times New Roman"/>
                <a:cs typeface="Times New Roman"/>
              </a:rPr>
              <a:t>+ </a:t>
            </a:r>
            <a:r>
              <a:rPr lang="vi-VN" sz="2500" dirty="0">
                <a:latin typeface="Times New Roman"/>
                <a:cs typeface="Times New Roman"/>
              </a:rPr>
              <a:t>Truy cập ngoại tuyến</a:t>
            </a:r>
            <a:r>
              <a:rPr lang="en-US" sz="2500" dirty="0">
                <a:latin typeface="Times New Roman"/>
                <a:cs typeface="Times New Roman"/>
              </a:rPr>
              <a:t>.</a:t>
            </a:r>
          </a:p>
          <a:p>
            <a:pPr>
              <a:buFont typeface="Calibri"/>
              <a:buChar char=" "/>
            </a:pPr>
            <a:r>
              <a:rPr lang="en-US" sz="2500" dirty="0">
                <a:latin typeface="Times New Roman"/>
                <a:cs typeface="Times New Roman"/>
              </a:rPr>
              <a:t>+ </a:t>
            </a:r>
            <a:r>
              <a:rPr lang="vi-VN" sz="2500" dirty="0">
                <a:latin typeface="Times New Roman"/>
                <a:cs typeface="Times New Roman"/>
              </a:rPr>
              <a:t>Bảo mật và quyền riêng tư</a:t>
            </a:r>
            <a:r>
              <a:rPr lang="en-US" sz="2500" dirty="0">
                <a:latin typeface="Times New Roman"/>
                <a:cs typeface="Times New Roman"/>
              </a:rPr>
              <a:t>.</a:t>
            </a:r>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3</a:t>
            </a:fld>
            <a:endParaRPr lang="en-US"/>
          </a:p>
        </p:txBody>
      </p:sp>
      <p:grpSp>
        <p:nvGrpSpPr>
          <p:cNvPr id="11" name="Group 10">
            <a:extLst>
              <a:ext uri="{FF2B5EF4-FFF2-40B4-BE49-F238E27FC236}">
                <a16:creationId xmlns:a16="http://schemas.microsoft.com/office/drawing/2014/main" id="{40E6044A-8CD8-2AFD-D55E-4D1C57347577}"/>
              </a:ext>
            </a:extLst>
          </p:cNvPr>
          <p:cNvGrpSpPr/>
          <p:nvPr/>
        </p:nvGrpSpPr>
        <p:grpSpPr>
          <a:xfrm>
            <a:off x="10224982" y="3976690"/>
            <a:ext cx="2581641" cy="2471735"/>
            <a:chOff x="9932751" y="3837907"/>
            <a:chExt cx="2581641" cy="2471735"/>
          </a:xfrm>
        </p:grpSpPr>
        <p:sp>
          <p:nvSpPr>
            <p:cNvPr id="5" name="Google Shape;3325;p77">
              <a:extLst>
                <a:ext uri="{FF2B5EF4-FFF2-40B4-BE49-F238E27FC236}">
                  <a16:creationId xmlns:a16="http://schemas.microsoft.com/office/drawing/2014/main" id="{5CC073FE-61F9-1C47-551D-E5B0CF95A43C}"/>
                </a:ext>
              </a:extLst>
            </p:cNvPr>
            <p:cNvSpPr/>
            <p:nvPr/>
          </p:nvSpPr>
          <p:spPr>
            <a:xfrm rot="1058775" flipH="1">
              <a:off x="10361644" y="3837907"/>
              <a:ext cx="1693675" cy="2159490"/>
            </a:xfrm>
            <a:custGeom>
              <a:avLst/>
              <a:gdLst/>
              <a:ahLst/>
              <a:cxnLst/>
              <a:rect l="l" t="t" r="r" b="b"/>
              <a:pathLst>
                <a:path w="32069" h="40889" extrusionOk="0">
                  <a:moveTo>
                    <a:pt x="23505" y="0"/>
                  </a:moveTo>
                  <a:cubicBezTo>
                    <a:pt x="19877" y="0"/>
                    <a:pt x="15824" y="1593"/>
                    <a:pt x="13557" y="3358"/>
                  </a:cubicBezTo>
                  <a:cubicBezTo>
                    <a:pt x="3162" y="11443"/>
                    <a:pt x="1" y="27431"/>
                    <a:pt x="3344" y="40137"/>
                  </a:cubicBezTo>
                  <a:cubicBezTo>
                    <a:pt x="3481" y="40638"/>
                    <a:pt x="3922" y="40889"/>
                    <a:pt x="4366" y="40889"/>
                  </a:cubicBezTo>
                  <a:cubicBezTo>
                    <a:pt x="4811" y="40889"/>
                    <a:pt x="5259" y="40638"/>
                    <a:pt x="5411" y="40137"/>
                  </a:cubicBezTo>
                  <a:cubicBezTo>
                    <a:pt x="8360" y="29954"/>
                    <a:pt x="15989" y="23753"/>
                    <a:pt x="24439" y="17705"/>
                  </a:cubicBezTo>
                  <a:cubicBezTo>
                    <a:pt x="27965" y="15151"/>
                    <a:pt x="32068" y="9437"/>
                    <a:pt x="30579" y="4635"/>
                  </a:cubicBezTo>
                  <a:cubicBezTo>
                    <a:pt x="29542" y="1226"/>
                    <a:pt x="26687" y="0"/>
                    <a:pt x="23505" y="0"/>
                  </a:cubicBezTo>
                  <a:close/>
                </a:path>
              </a:pathLst>
            </a:custGeom>
            <a:solidFill>
              <a:schemeClr val="accent1">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26;p77">
              <a:extLst>
                <a:ext uri="{FF2B5EF4-FFF2-40B4-BE49-F238E27FC236}">
                  <a16:creationId xmlns:a16="http://schemas.microsoft.com/office/drawing/2014/main" id="{74E33281-A275-766B-76C9-11A08786AE44}"/>
                </a:ext>
              </a:extLst>
            </p:cNvPr>
            <p:cNvSpPr/>
            <p:nvPr/>
          </p:nvSpPr>
          <p:spPr>
            <a:xfrm rot="1058775" flipH="1">
              <a:off x="9932751" y="4902395"/>
              <a:ext cx="1633890" cy="1110034"/>
            </a:xfrm>
            <a:custGeom>
              <a:avLst/>
              <a:gdLst/>
              <a:ahLst/>
              <a:cxnLst/>
              <a:rect l="l" t="t" r="r" b="b"/>
              <a:pathLst>
                <a:path w="30937" h="21018" extrusionOk="0">
                  <a:moveTo>
                    <a:pt x="21008" y="1"/>
                  </a:moveTo>
                  <a:cubicBezTo>
                    <a:pt x="20472" y="1"/>
                    <a:pt x="19967" y="37"/>
                    <a:pt x="19514" y="108"/>
                  </a:cubicBezTo>
                  <a:cubicBezTo>
                    <a:pt x="10030" y="1628"/>
                    <a:pt x="2431" y="10777"/>
                    <a:pt x="152" y="20047"/>
                  </a:cubicBezTo>
                  <a:cubicBezTo>
                    <a:pt x="1" y="20586"/>
                    <a:pt x="446" y="21018"/>
                    <a:pt x="912" y="21018"/>
                  </a:cubicBezTo>
                  <a:cubicBezTo>
                    <a:pt x="1104" y="21018"/>
                    <a:pt x="1299" y="20945"/>
                    <a:pt x="1459" y="20777"/>
                  </a:cubicBezTo>
                  <a:cubicBezTo>
                    <a:pt x="6960" y="15306"/>
                    <a:pt x="13982" y="13968"/>
                    <a:pt x="21489" y="13056"/>
                  </a:cubicBezTo>
                  <a:cubicBezTo>
                    <a:pt x="24650" y="12692"/>
                    <a:pt x="29301" y="10442"/>
                    <a:pt x="29970" y="6886"/>
                  </a:cubicBezTo>
                  <a:cubicBezTo>
                    <a:pt x="30936" y="2079"/>
                    <a:pt x="25071" y="1"/>
                    <a:pt x="21008" y="1"/>
                  </a:cubicBezTo>
                  <a:close/>
                </a:path>
              </a:pathLst>
            </a:custGeom>
            <a:solidFill>
              <a:schemeClr val="lt2">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7;p77">
              <a:extLst>
                <a:ext uri="{FF2B5EF4-FFF2-40B4-BE49-F238E27FC236}">
                  <a16:creationId xmlns:a16="http://schemas.microsoft.com/office/drawing/2014/main" id="{3C09445F-402A-BACC-4DB9-2767078283C0}"/>
                </a:ext>
              </a:extLst>
            </p:cNvPr>
            <p:cNvSpPr/>
            <p:nvPr/>
          </p:nvSpPr>
          <p:spPr>
            <a:xfrm rot="3089948" flipH="1">
              <a:off x="11539666" y="5011147"/>
              <a:ext cx="762574" cy="1186878"/>
            </a:xfrm>
            <a:custGeom>
              <a:avLst/>
              <a:gdLst/>
              <a:ahLst/>
              <a:cxnLst/>
              <a:rect l="l" t="t" r="r" b="b"/>
              <a:pathLst>
                <a:path w="14439" h="22473" extrusionOk="0">
                  <a:moveTo>
                    <a:pt x="10295" y="1"/>
                  </a:moveTo>
                  <a:cubicBezTo>
                    <a:pt x="8188" y="1"/>
                    <a:pt x="5741" y="1420"/>
                    <a:pt x="4590" y="2705"/>
                  </a:cubicBezTo>
                  <a:cubicBezTo>
                    <a:pt x="91" y="7781"/>
                    <a:pt x="0" y="16079"/>
                    <a:pt x="2857" y="22158"/>
                  </a:cubicBezTo>
                  <a:cubicBezTo>
                    <a:pt x="2950" y="22370"/>
                    <a:pt x="3147" y="22473"/>
                    <a:pt x="3344" y="22473"/>
                  </a:cubicBezTo>
                  <a:cubicBezTo>
                    <a:pt x="3600" y="22473"/>
                    <a:pt x="3857" y="22302"/>
                    <a:pt x="3891" y="21976"/>
                  </a:cubicBezTo>
                  <a:cubicBezTo>
                    <a:pt x="4408" y="16566"/>
                    <a:pt x="7690" y="12766"/>
                    <a:pt x="11368" y="8936"/>
                  </a:cubicBezTo>
                  <a:cubicBezTo>
                    <a:pt x="12888" y="7356"/>
                    <a:pt x="14438" y="4043"/>
                    <a:pt x="13313" y="1763"/>
                  </a:cubicBezTo>
                  <a:cubicBezTo>
                    <a:pt x="12641" y="485"/>
                    <a:pt x="11526" y="1"/>
                    <a:pt x="10295" y="1"/>
                  </a:cubicBezTo>
                  <a:close/>
                </a:path>
              </a:pathLst>
            </a:custGeom>
            <a:solidFill>
              <a:schemeClr val="dk1">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28;p77">
              <a:extLst>
                <a:ext uri="{FF2B5EF4-FFF2-40B4-BE49-F238E27FC236}">
                  <a16:creationId xmlns:a16="http://schemas.microsoft.com/office/drawing/2014/main" id="{B60D48CE-47DC-D416-02E0-B92AD47733F9}"/>
                </a:ext>
              </a:extLst>
            </p:cNvPr>
            <p:cNvSpPr/>
            <p:nvPr/>
          </p:nvSpPr>
          <p:spPr>
            <a:xfrm rot="1058775" flipH="1">
              <a:off x="9975173" y="5766983"/>
              <a:ext cx="1229181" cy="542659"/>
            </a:xfrm>
            <a:custGeom>
              <a:avLst/>
              <a:gdLst/>
              <a:ahLst/>
              <a:cxnLst/>
              <a:rect l="l" t="t" r="r" b="b"/>
              <a:pathLst>
                <a:path w="23274" h="10275" extrusionOk="0">
                  <a:moveTo>
                    <a:pt x="11159" y="1"/>
                  </a:moveTo>
                  <a:cubicBezTo>
                    <a:pt x="7354" y="1"/>
                    <a:pt x="3425" y="1324"/>
                    <a:pt x="416" y="3489"/>
                  </a:cubicBezTo>
                  <a:cubicBezTo>
                    <a:pt x="0" y="3786"/>
                    <a:pt x="252" y="4402"/>
                    <a:pt x="717" y="4402"/>
                  </a:cubicBezTo>
                  <a:cubicBezTo>
                    <a:pt x="728" y="4402"/>
                    <a:pt x="739" y="4402"/>
                    <a:pt x="750" y="4401"/>
                  </a:cubicBezTo>
                  <a:cubicBezTo>
                    <a:pt x="1126" y="4371"/>
                    <a:pt x="1497" y="4356"/>
                    <a:pt x="1862" y="4356"/>
                  </a:cubicBezTo>
                  <a:cubicBezTo>
                    <a:pt x="6287" y="4356"/>
                    <a:pt x="9993" y="6492"/>
                    <a:pt x="13699" y="8991"/>
                  </a:cubicBezTo>
                  <a:cubicBezTo>
                    <a:pt x="14731" y="9685"/>
                    <a:pt x="16341" y="10275"/>
                    <a:pt x="17873" y="10275"/>
                  </a:cubicBezTo>
                  <a:cubicBezTo>
                    <a:pt x="18823" y="10275"/>
                    <a:pt x="19744" y="10047"/>
                    <a:pt x="20477" y="9477"/>
                  </a:cubicBezTo>
                  <a:cubicBezTo>
                    <a:pt x="23274" y="7319"/>
                    <a:pt x="20356" y="3124"/>
                    <a:pt x="18198" y="1848"/>
                  </a:cubicBezTo>
                  <a:cubicBezTo>
                    <a:pt x="16101" y="571"/>
                    <a:pt x="13657" y="1"/>
                    <a:pt x="11159" y="1"/>
                  </a:cubicBezTo>
                  <a:close/>
                </a:path>
              </a:pathLst>
            </a:custGeom>
            <a:solidFill>
              <a:schemeClr val="accent4">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50657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p:txBody>
          <a:bodyPr>
            <a:noAutofit/>
          </a:bodyPr>
          <a:lstStyle/>
          <a:p>
            <a:r>
              <a:rPr lang="en-US" sz="4300" spc="-150"/>
              <a:t>1. </a:t>
            </a:r>
            <a:r>
              <a:rPr lang="en-US" sz="4400">
                <a:solidFill>
                  <a:schemeClr val="tx1"/>
                </a:solidFill>
              </a:rPr>
              <a:t>Giới thiệu đồ án môn học</a:t>
            </a:r>
            <a:br>
              <a:rPr lang="en-US" sz="4400">
                <a:solidFill>
                  <a:schemeClr val="tx1"/>
                </a:solidFill>
              </a:rPr>
            </a:br>
            <a:endParaRPr lang="en-US" sz="4300" spc="-150"/>
          </a:p>
        </p:txBody>
      </p:sp>
      <p:sp>
        <p:nvSpPr>
          <p:cNvPr id="3" name="Content Placeholder 2">
            <a:extLst>
              <a:ext uri="{FF2B5EF4-FFF2-40B4-BE49-F238E27FC236}">
                <a16:creationId xmlns:a16="http://schemas.microsoft.com/office/drawing/2014/main" id="{DA378935-F088-4425-8F2C-DFF8F029EF0C}"/>
              </a:ext>
            </a:extLst>
          </p:cNvPr>
          <p:cNvSpPr>
            <a:spLocks noGrp="1"/>
          </p:cNvSpPr>
          <p:nvPr>
            <p:ph idx="1"/>
          </p:nvPr>
        </p:nvSpPr>
        <p:spPr>
          <a:xfrm>
            <a:off x="480059" y="1292040"/>
            <a:ext cx="11379200" cy="4702175"/>
          </a:xfrm>
        </p:spPr>
        <p:txBody>
          <a:bodyPr vert="horz" lIns="0" tIns="45720" rIns="0" bIns="45720" rtlCol="0" anchor="t">
            <a:noAutofit/>
          </a:bodyPr>
          <a:lstStyle/>
          <a:p>
            <a:pPr>
              <a:buFont typeface="Arial" pitchFamily="34" charset="0"/>
              <a:buChar char="•"/>
            </a:pP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ứng</a:t>
            </a:r>
            <a:r>
              <a:rPr lang="en-US" dirty="0">
                <a:latin typeface="Times New Roman"/>
                <a:cs typeface="Times New Roman"/>
              </a:rPr>
              <a:t> </a:t>
            </a:r>
            <a:r>
              <a:rPr lang="en-US" dirty="0" err="1">
                <a:latin typeface="Times New Roman"/>
                <a:cs typeface="Times New Roman"/>
              </a:rPr>
              <a:t>dụng</a:t>
            </a:r>
            <a:r>
              <a:rPr lang="en-US" dirty="0">
                <a:latin typeface="Times New Roman"/>
                <a:cs typeface="Times New Roman"/>
              </a:rPr>
              <a:t>, </a:t>
            </a:r>
            <a:r>
              <a:rPr lang="en-US" dirty="0" err="1">
                <a:latin typeface="Times New Roman"/>
                <a:cs typeface="Times New Roman"/>
              </a:rPr>
              <a:t>sản</a:t>
            </a:r>
            <a:r>
              <a:rPr lang="en-US" dirty="0">
                <a:latin typeface="Times New Roman"/>
                <a:cs typeface="Times New Roman"/>
              </a:rPr>
              <a:t> </a:t>
            </a:r>
            <a:r>
              <a:rPr lang="en-US" dirty="0" err="1">
                <a:latin typeface="Times New Roman"/>
                <a:cs typeface="Times New Roman"/>
              </a:rPr>
              <a:t>phẩm</a:t>
            </a:r>
            <a:r>
              <a:rPr lang="en-US" dirty="0">
                <a:latin typeface="Times New Roman"/>
                <a:cs typeface="Times New Roman"/>
              </a:rPr>
              <a:t> </a:t>
            </a:r>
            <a:r>
              <a:rPr lang="en-US" dirty="0" err="1">
                <a:latin typeface="Times New Roman"/>
                <a:cs typeface="Times New Roman"/>
              </a:rPr>
              <a:t>liên</a:t>
            </a:r>
            <a:r>
              <a:rPr lang="en-US" dirty="0">
                <a:latin typeface="Times New Roman"/>
                <a:cs typeface="Times New Roman"/>
              </a:rPr>
              <a:t> </a:t>
            </a:r>
            <a:r>
              <a:rPr lang="en-US" dirty="0" err="1">
                <a:latin typeface="Times New Roman"/>
                <a:cs typeface="Times New Roman"/>
              </a:rPr>
              <a:t>quan</a:t>
            </a:r>
            <a:r>
              <a:rPr lang="en-US" dirty="0">
                <a:latin typeface="Times New Roman"/>
                <a:cs typeface="Times New Roman"/>
              </a:rPr>
              <a:t>:</a:t>
            </a:r>
          </a:p>
          <a:p>
            <a:pPr>
              <a:buFont typeface="Arial" pitchFamily="34" charset="0"/>
              <a:buChar char="•"/>
            </a:pPr>
            <a:endParaRPr lang="en-US" dirty="0"/>
          </a:p>
          <a:p>
            <a:pPr>
              <a:buFont typeface="Arial" pitchFamily="34" charset="0"/>
              <a:buChar char="•"/>
            </a:pPr>
            <a:endParaRPr lang="vi-VN" dirty="0"/>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4</a:t>
            </a:fld>
            <a:endParaRPr lang="en-US"/>
          </a:p>
        </p:txBody>
      </p:sp>
      <p:grpSp>
        <p:nvGrpSpPr>
          <p:cNvPr id="11" name="Group 10">
            <a:extLst>
              <a:ext uri="{FF2B5EF4-FFF2-40B4-BE49-F238E27FC236}">
                <a16:creationId xmlns:a16="http://schemas.microsoft.com/office/drawing/2014/main" id="{40E6044A-8CD8-2AFD-D55E-4D1C57347577}"/>
              </a:ext>
            </a:extLst>
          </p:cNvPr>
          <p:cNvGrpSpPr/>
          <p:nvPr/>
        </p:nvGrpSpPr>
        <p:grpSpPr>
          <a:xfrm>
            <a:off x="10224982" y="3976690"/>
            <a:ext cx="2581641" cy="2471735"/>
            <a:chOff x="9932751" y="3837907"/>
            <a:chExt cx="2581641" cy="2471735"/>
          </a:xfrm>
        </p:grpSpPr>
        <p:sp>
          <p:nvSpPr>
            <p:cNvPr id="5" name="Google Shape;3325;p77">
              <a:extLst>
                <a:ext uri="{FF2B5EF4-FFF2-40B4-BE49-F238E27FC236}">
                  <a16:creationId xmlns:a16="http://schemas.microsoft.com/office/drawing/2014/main" id="{5CC073FE-61F9-1C47-551D-E5B0CF95A43C}"/>
                </a:ext>
              </a:extLst>
            </p:cNvPr>
            <p:cNvSpPr/>
            <p:nvPr/>
          </p:nvSpPr>
          <p:spPr>
            <a:xfrm rot="1058775" flipH="1">
              <a:off x="10361644" y="3837907"/>
              <a:ext cx="1693675" cy="2159490"/>
            </a:xfrm>
            <a:custGeom>
              <a:avLst/>
              <a:gdLst/>
              <a:ahLst/>
              <a:cxnLst/>
              <a:rect l="l" t="t" r="r" b="b"/>
              <a:pathLst>
                <a:path w="32069" h="40889" extrusionOk="0">
                  <a:moveTo>
                    <a:pt x="23505" y="0"/>
                  </a:moveTo>
                  <a:cubicBezTo>
                    <a:pt x="19877" y="0"/>
                    <a:pt x="15824" y="1593"/>
                    <a:pt x="13557" y="3358"/>
                  </a:cubicBezTo>
                  <a:cubicBezTo>
                    <a:pt x="3162" y="11443"/>
                    <a:pt x="1" y="27431"/>
                    <a:pt x="3344" y="40137"/>
                  </a:cubicBezTo>
                  <a:cubicBezTo>
                    <a:pt x="3481" y="40638"/>
                    <a:pt x="3922" y="40889"/>
                    <a:pt x="4366" y="40889"/>
                  </a:cubicBezTo>
                  <a:cubicBezTo>
                    <a:pt x="4811" y="40889"/>
                    <a:pt x="5259" y="40638"/>
                    <a:pt x="5411" y="40137"/>
                  </a:cubicBezTo>
                  <a:cubicBezTo>
                    <a:pt x="8360" y="29954"/>
                    <a:pt x="15989" y="23753"/>
                    <a:pt x="24439" y="17705"/>
                  </a:cubicBezTo>
                  <a:cubicBezTo>
                    <a:pt x="27965" y="15151"/>
                    <a:pt x="32068" y="9437"/>
                    <a:pt x="30579" y="4635"/>
                  </a:cubicBezTo>
                  <a:cubicBezTo>
                    <a:pt x="29542" y="1226"/>
                    <a:pt x="26687" y="0"/>
                    <a:pt x="23505" y="0"/>
                  </a:cubicBezTo>
                  <a:close/>
                </a:path>
              </a:pathLst>
            </a:custGeom>
            <a:solidFill>
              <a:schemeClr val="accent1">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26;p77">
              <a:extLst>
                <a:ext uri="{FF2B5EF4-FFF2-40B4-BE49-F238E27FC236}">
                  <a16:creationId xmlns:a16="http://schemas.microsoft.com/office/drawing/2014/main" id="{74E33281-A275-766B-76C9-11A08786AE44}"/>
                </a:ext>
              </a:extLst>
            </p:cNvPr>
            <p:cNvSpPr/>
            <p:nvPr/>
          </p:nvSpPr>
          <p:spPr>
            <a:xfrm rot="1058775" flipH="1">
              <a:off x="9932751" y="4902395"/>
              <a:ext cx="1633890" cy="1110034"/>
            </a:xfrm>
            <a:custGeom>
              <a:avLst/>
              <a:gdLst/>
              <a:ahLst/>
              <a:cxnLst/>
              <a:rect l="l" t="t" r="r" b="b"/>
              <a:pathLst>
                <a:path w="30937" h="21018" extrusionOk="0">
                  <a:moveTo>
                    <a:pt x="21008" y="1"/>
                  </a:moveTo>
                  <a:cubicBezTo>
                    <a:pt x="20472" y="1"/>
                    <a:pt x="19967" y="37"/>
                    <a:pt x="19514" y="108"/>
                  </a:cubicBezTo>
                  <a:cubicBezTo>
                    <a:pt x="10030" y="1628"/>
                    <a:pt x="2431" y="10777"/>
                    <a:pt x="152" y="20047"/>
                  </a:cubicBezTo>
                  <a:cubicBezTo>
                    <a:pt x="1" y="20586"/>
                    <a:pt x="446" y="21018"/>
                    <a:pt x="912" y="21018"/>
                  </a:cubicBezTo>
                  <a:cubicBezTo>
                    <a:pt x="1104" y="21018"/>
                    <a:pt x="1299" y="20945"/>
                    <a:pt x="1459" y="20777"/>
                  </a:cubicBezTo>
                  <a:cubicBezTo>
                    <a:pt x="6960" y="15306"/>
                    <a:pt x="13982" y="13968"/>
                    <a:pt x="21489" y="13056"/>
                  </a:cubicBezTo>
                  <a:cubicBezTo>
                    <a:pt x="24650" y="12692"/>
                    <a:pt x="29301" y="10442"/>
                    <a:pt x="29970" y="6886"/>
                  </a:cubicBezTo>
                  <a:cubicBezTo>
                    <a:pt x="30936" y="2079"/>
                    <a:pt x="25071" y="1"/>
                    <a:pt x="21008" y="1"/>
                  </a:cubicBezTo>
                  <a:close/>
                </a:path>
              </a:pathLst>
            </a:custGeom>
            <a:solidFill>
              <a:schemeClr val="lt2">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7;p77">
              <a:extLst>
                <a:ext uri="{FF2B5EF4-FFF2-40B4-BE49-F238E27FC236}">
                  <a16:creationId xmlns:a16="http://schemas.microsoft.com/office/drawing/2014/main" id="{3C09445F-402A-BACC-4DB9-2767078283C0}"/>
                </a:ext>
              </a:extLst>
            </p:cNvPr>
            <p:cNvSpPr/>
            <p:nvPr/>
          </p:nvSpPr>
          <p:spPr>
            <a:xfrm rot="3089948" flipH="1">
              <a:off x="11539666" y="5011147"/>
              <a:ext cx="762574" cy="1186878"/>
            </a:xfrm>
            <a:custGeom>
              <a:avLst/>
              <a:gdLst/>
              <a:ahLst/>
              <a:cxnLst/>
              <a:rect l="l" t="t" r="r" b="b"/>
              <a:pathLst>
                <a:path w="14439" h="22473" extrusionOk="0">
                  <a:moveTo>
                    <a:pt x="10295" y="1"/>
                  </a:moveTo>
                  <a:cubicBezTo>
                    <a:pt x="8188" y="1"/>
                    <a:pt x="5741" y="1420"/>
                    <a:pt x="4590" y="2705"/>
                  </a:cubicBezTo>
                  <a:cubicBezTo>
                    <a:pt x="91" y="7781"/>
                    <a:pt x="0" y="16079"/>
                    <a:pt x="2857" y="22158"/>
                  </a:cubicBezTo>
                  <a:cubicBezTo>
                    <a:pt x="2950" y="22370"/>
                    <a:pt x="3147" y="22473"/>
                    <a:pt x="3344" y="22473"/>
                  </a:cubicBezTo>
                  <a:cubicBezTo>
                    <a:pt x="3600" y="22473"/>
                    <a:pt x="3857" y="22302"/>
                    <a:pt x="3891" y="21976"/>
                  </a:cubicBezTo>
                  <a:cubicBezTo>
                    <a:pt x="4408" y="16566"/>
                    <a:pt x="7690" y="12766"/>
                    <a:pt x="11368" y="8936"/>
                  </a:cubicBezTo>
                  <a:cubicBezTo>
                    <a:pt x="12888" y="7356"/>
                    <a:pt x="14438" y="4043"/>
                    <a:pt x="13313" y="1763"/>
                  </a:cubicBezTo>
                  <a:cubicBezTo>
                    <a:pt x="12641" y="485"/>
                    <a:pt x="11526" y="1"/>
                    <a:pt x="10295" y="1"/>
                  </a:cubicBezTo>
                  <a:close/>
                </a:path>
              </a:pathLst>
            </a:custGeom>
            <a:solidFill>
              <a:schemeClr val="dk1">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28;p77">
              <a:extLst>
                <a:ext uri="{FF2B5EF4-FFF2-40B4-BE49-F238E27FC236}">
                  <a16:creationId xmlns:a16="http://schemas.microsoft.com/office/drawing/2014/main" id="{B60D48CE-47DC-D416-02E0-B92AD47733F9}"/>
                </a:ext>
              </a:extLst>
            </p:cNvPr>
            <p:cNvSpPr/>
            <p:nvPr/>
          </p:nvSpPr>
          <p:spPr>
            <a:xfrm rot="1058775" flipH="1">
              <a:off x="9975173" y="5766983"/>
              <a:ext cx="1229181" cy="542659"/>
            </a:xfrm>
            <a:custGeom>
              <a:avLst/>
              <a:gdLst/>
              <a:ahLst/>
              <a:cxnLst/>
              <a:rect l="l" t="t" r="r" b="b"/>
              <a:pathLst>
                <a:path w="23274" h="10275" extrusionOk="0">
                  <a:moveTo>
                    <a:pt x="11159" y="1"/>
                  </a:moveTo>
                  <a:cubicBezTo>
                    <a:pt x="7354" y="1"/>
                    <a:pt x="3425" y="1324"/>
                    <a:pt x="416" y="3489"/>
                  </a:cubicBezTo>
                  <a:cubicBezTo>
                    <a:pt x="0" y="3786"/>
                    <a:pt x="252" y="4402"/>
                    <a:pt x="717" y="4402"/>
                  </a:cubicBezTo>
                  <a:cubicBezTo>
                    <a:pt x="728" y="4402"/>
                    <a:pt x="739" y="4402"/>
                    <a:pt x="750" y="4401"/>
                  </a:cubicBezTo>
                  <a:cubicBezTo>
                    <a:pt x="1126" y="4371"/>
                    <a:pt x="1497" y="4356"/>
                    <a:pt x="1862" y="4356"/>
                  </a:cubicBezTo>
                  <a:cubicBezTo>
                    <a:pt x="6287" y="4356"/>
                    <a:pt x="9993" y="6492"/>
                    <a:pt x="13699" y="8991"/>
                  </a:cubicBezTo>
                  <a:cubicBezTo>
                    <a:pt x="14731" y="9685"/>
                    <a:pt x="16341" y="10275"/>
                    <a:pt x="17873" y="10275"/>
                  </a:cubicBezTo>
                  <a:cubicBezTo>
                    <a:pt x="18823" y="10275"/>
                    <a:pt x="19744" y="10047"/>
                    <a:pt x="20477" y="9477"/>
                  </a:cubicBezTo>
                  <a:cubicBezTo>
                    <a:pt x="23274" y="7319"/>
                    <a:pt x="20356" y="3124"/>
                    <a:pt x="18198" y="1848"/>
                  </a:cubicBezTo>
                  <a:cubicBezTo>
                    <a:pt x="16101" y="571"/>
                    <a:pt x="13657" y="1"/>
                    <a:pt x="11159" y="1"/>
                  </a:cubicBezTo>
                  <a:close/>
                </a:path>
              </a:pathLst>
            </a:custGeom>
            <a:solidFill>
              <a:schemeClr val="accent4">
                <a:alpha val="5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Hộp Văn bản 12">
            <a:extLst>
              <a:ext uri="{FF2B5EF4-FFF2-40B4-BE49-F238E27FC236}">
                <a16:creationId xmlns:a16="http://schemas.microsoft.com/office/drawing/2014/main" id="{2067545D-CA1B-83FB-8459-3DB11B3EF6C4}"/>
              </a:ext>
            </a:extLst>
          </p:cNvPr>
          <p:cNvSpPr txBox="1"/>
          <p:nvPr/>
        </p:nvSpPr>
        <p:spPr>
          <a:xfrm>
            <a:off x="3255818" y="2080981"/>
            <a:ext cx="73379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74151"/>
                </a:solidFill>
                <a:latin typeface="Times New Roman"/>
                <a:cs typeface="Times New Roman"/>
              </a:rPr>
              <a:t>PosApp </a:t>
            </a:r>
            <a:r>
              <a:rPr lang="en-US" dirty="0" err="1">
                <a:solidFill>
                  <a:srgbClr val="374151"/>
                </a:solidFill>
                <a:latin typeface="Times New Roman"/>
                <a:cs typeface="Times New Roman"/>
              </a:rPr>
              <a:t>là</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phần</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mềm</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quản</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lý</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bán</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hàng</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dành</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chuyên</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cho</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các</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mô</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hình</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kinh</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doanh</a:t>
            </a:r>
            <a:r>
              <a:rPr lang="en-US" dirty="0">
                <a:solidFill>
                  <a:srgbClr val="374151"/>
                </a:solidFill>
                <a:latin typeface="Times New Roman"/>
                <a:cs typeface="Times New Roman"/>
              </a:rPr>
              <a:t>.</a:t>
            </a:r>
          </a:p>
        </p:txBody>
      </p:sp>
      <p:sp>
        <p:nvSpPr>
          <p:cNvPr id="14" name="Hộp Văn bản 13">
            <a:extLst>
              <a:ext uri="{FF2B5EF4-FFF2-40B4-BE49-F238E27FC236}">
                <a16:creationId xmlns:a16="http://schemas.microsoft.com/office/drawing/2014/main" id="{E7ACC363-05EE-9F71-2487-A6938F66E43E}"/>
              </a:ext>
            </a:extLst>
          </p:cNvPr>
          <p:cNvSpPr txBox="1"/>
          <p:nvPr/>
        </p:nvSpPr>
        <p:spPr>
          <a:xfrm>
            <a:off x="3257797" y="3431528"/>
            <a:ext cx="74339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74151"/>
                </a:solidFill>
                <a:latin typeface="Times New Roman"/>
                <a:cs typeface="Times New Roman"/>
              </a:rPr>
              <a:t>Project Media </a:t>
            </a:r>
            <a:r>
              <a:rPr lang="en-US" dirty="0" err="1">
                <a:solidFill>
                  <a:srgbClr val="374151"/>
                </a:solidFill>
                <a:latin typeface="Times New Roman"/>
                <a:cs typeface="Times New Roman"/>
              </a:rPr>
              <a:t>là</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một</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phần</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mềm</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quản</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lý</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được</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nhiều</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đơn</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vị</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sử</a:t>
            </a:r>
            <a:r>
              <a:rPr lang="en-US" dirty="0">
                <a:solidFill>
                  <a:srgbClr val="374151"/>
                </a:solidFill>
                <a:latin typeface="Times New Roman"/>
                <a:cs typeface="Times New Roman"/>
              </a:rPr>
              <a:t> </a:t>
            </a:r>
            <a:r>
              <a:rPr lang="en-US" dirty="0" err="1">
                <a:solidFill>
                  <a:srgbClr val="374151"/>
                </a:solidFill>
                <a:latin typeface="Times New Roman"/>
                <a:cs typeface="Times New Roman"/>
              </a:rPr>
              <a:t>dụng</a:t>
            </a:r>
            <a:r>
              <a:rPr lang="en-US" dirty="0">
                <a:solidFill>
                  <a:srgbClr val="374151"/>
                </a:solidFill>
                <a:latin typeface="Times New Roman"/>
                <a:cs typeface="Times New Roman"/>
              </a:rPr>
              <a:t>.</a:t>
            </a:r>
            <a:endParaRPr lang="vi-VN" dirty="0">
              <a:solidFill>
                <a:srgbClr val="374151"/>
              </a:solidFill>
              <a:latin typeface="Times New Roman"/>
              <a:cs typeface="Times New Roman"/>
            </a:endParaRPr>
          </a:p>
        </p:txBody>
      </p:sp>
      <p:sp>
        <p:nvSpPr>
          <p:cNvPr id="18" name="Hộp Văn bản 17">
            <a:extLst>
              <a:ext uri="{FF2B5EF4-FFF2-40B4-BE49-F238E27FC236}">
                <a16:creationId xmlns:a16="http://schemas.microsoft.com/office/drawing/2014/main" id="{31B3E71E-5002-4DCA-F49C-6D7D429BFDD1}"/>
              </a:ext>
            </a:extLst>
          </p:cNvPr>
          <p:cNvSpPr txBox="1"/>
          <p:nvPr/>
        </p:nvSpPr>
        <p:spPr>
          <a:xfrm>
            <a:off x="3257797" y="4418144"/>
            <a:ext cx="71172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74151"/>
                </a:solidFill>
                <a:latin typeface="Times New Roman" panose="02020603050405020304" pitchFamily="18" charset="0"/>
                <a:cs typeface="Times New Roman" panose="02020603050405020304" pitchFamily="18" charset="0"/>
              </a:rPr>
              <a:t>Notion: </a:t>
            </a:r>
            <a:r>
              <a:rPr lang="en-US" dirty="0" err="1">
                <a:solidFill>
                  <a:srgbClr val="374151"/>
                </a:solidFill>
                <a:latin typeface="Times New Roman" panose="02020603050405020304" pitchFamily="18" charset="0"/>
                <a:cs typeface="Times New Roman" panose="02020603050405020304" pitchFamily="18" charset="0"/>
              </a:rPr>
              <a:t>Mặc</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dù</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không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phải</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là</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một</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ứng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dụng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quản</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lý</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nhà</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sách</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chuyên</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dụng</a:t>
            </a:r>
            <a:r>
              <a:rPr lang="en-US" dirty="0">
                <a:solidFill>
                  <a:srgbClr val="374151"/>
                </a:solidFill>
                <a:latin typeface="Times New Roman" panose="02020603050405020304" pitchFamily="18" charset="0"/>
                <a:cs typeface="Times New Roman" panose="02020603050405020304" pitchFamily="18" charset="0"/>
              </a:rPr>
              <a:t>, Notion </a:t>
            </a:r>
            <a:r>
              <a:rPr lang="en-US" dirty="0" err="1">
                <a:solidFill>
                  <a:srgbClr val="374151"/>
                </a:solidFill>
                <a:latin typeface="Times New Roman" panose="02020603050405020304" pitchFamily="18" charset="0"/>
                <a:cs typeface="Times New Roman" panose="02020603050405020304" pitchFamily="18" charset="0"/>
              </a:rPr>
              <a:t>có</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thể</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được</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sử</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dụng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để</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tổ</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chức</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và</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quản</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lý</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các</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công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việc</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trong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nhà</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sách</a:t>
            </a:r>
            <a:r>
              <a:rPr lang="en-US" dirty="0">
                <a:solidFill>
                  <a:srgbClr val="374151"/>
                </a:solidFill>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pic>
        <p:nvPicPr>
          <p:cNvPr id="9" name="Hình ảnh 9" descr="Ảnh có chứa biểu tượng&#10;&#10;Mô tả được tự động tạo">
            <a:extLst>
              <a:ext uri="{FF2B5EF4-FFF2-40B4-BE49-F238E27FC236}">
                <a16:creationId xmlns:a16="http://schemas.microsoft.com/office/drawing/2014/main" id="{C4B19AAF-08D1-73DC-E391-05F3EE4EE09E}"/>
              </a:ext>
            </a:extLst>
          </p:cNvPr>
          <p:cNvPicPr>
            <a:picLocks noChangeAspect="1"/>
          </p:cNvPicPr>
          <p:nvPr/>
        </p:nvPicPr>
        <p:blipFill>
          <a:blip r:embed="rId2"/>
          <a:stretch>
            <a:fillRect/>
          </a:stretch>
        </p:blipFill>
        <p:spPr>
          <a:xfrm>
            <a:off x="1600200" y="1894114"/>
            <a:ext cx="1110343" cy="1110343"/>
          </a:xfrm>
          <a:prstGeom prst="rect">
            <a:avLst/>
          </a:prstGeom>
        </p:spPr>
      </p:pic>
      <p:pic>
        <p:nvPicPr>
          <p:cNvPr id="10" name="Hình ảnh 14" descr="Ảnh có chứa biểu tượng&#10;&#10;Mô tả được tự động tạo">
            <a:extLst>
              <a:ext uri="{FF2B5EF4-FFF2-40B4-BE49-F238E27FC236}">
                <a16:creationId xmlns:a16="http://schemas.microsoft.com/office/drawing/2014/main" id="{EAAEFF69-2CD3-C7D0-026F-6D01CE509A5D}"/>
              </a:ext>
            </a:extLst>
          </p:cNvPr>
          <p:cNvPicPr>
            <a:picLocks noChangeAspect="1"/>
          </p:cNvPicPr>
          <p:nvPr/>
        </p:nvPicPr>
        <p:blipFill>
          <a:blip r:embed="rId3"/>
          <a:stretch>
            <a:fillRect/>
          </a:stretch>
        </p:blipFill>
        <p:spPr>
          <a:xfrm>
            <a:off x="1600200" y="3135086"/>
            <a:ext cx="1110344" cy="1110344"/>
          </a:xfrm>
          <a:prstGeom prst="rect">
            <a:avLst/>
          </a:prstGeom>
        </p:spPr>
      </p:pic>
      <p:pic>
        <p:nvPicPr>
          <p:cNvPr id="1026" name="Picture 2">
            <a:extLst>
              <a:ext uri="{FF2B5EF4-FFF2-40B4-BE49-F238E27FC236}">
                <a16:creationId xmlns:a16="http://schemas.microsoft.com/office/drawing/2014/main" id="{32713143-B042-FC84-1CC3-9DB17EE284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341" y="4376059"/>
            <a:ext cx="1893506"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7982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5</a:t>
            </a:fld>
            <a:endParaRPr lang="en-US"/>
          </a:p>
        </p:txBody>
      </p:sp>
      <p:sp>
        <p:nvSpPr>
          <p:cNvPr id="10" name="Title 1">
            <a:extLst>
              <a:ext uri="{FF2B5EF4-FFF2-40B4-BE49-F238E27FC236}">
                <a16:creationId xmlns:a16="http://schemas.microsoft.com/office/drawing/2014/main" id="{CDFF51A4-7AB2-1CE2-AE44-214F6F9363F6}"/>
              </a:ext>
            </a:extLst>
          </p:cNvPr>
          <p:cNvSpPr txBox="1">
            <a:spLocks/>
          </p:cNvSpPr>
          <p:nvPr/>
        </p:nvSpPr>
        <p:spPr>
          <a:xfrm>
            <a:off x="1182254" y="363515"/>
            <a:ext cx="10768445" cy="881797"/>
          </a:xfrm>
          <a:prstGeom prst="rect">
            <a:avLst/>
          </a:prstGeom>
        </p:spPr>
        <p:txBody>
          <a:bodyPr vert="horz" lIns="91440" tIns="45720" rIns="91440" bIns="45720" rtlCol="0" anchor="t">
            <a:noAutofit/>
          </a:bodyPr>
          <a:lstStyle>
            <a:lvl1pPr marL="0"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3200" spc="-150">
                <a:solidFill>
                  <a:schemeClr val="tx1"/>
                </a:solidFill>
              </a:rPr>
              <a:t>2. </a:t>
            </a:r>
            <a:r>
              <a:rPr lang="en-US" sz="3200">
                <a:solidFill>
                  <a:schemeClr val="tx1"/>
                </a:solidFill>
                <a:latin typeface="Times New Roman"/>
                <a:cs typeface="Times New Roman"/>
              </a:rPr>
              <a:t>Giao </a:t>
            </a:r>
            <a:r>
              <a:rPr lang="en-US" sz="3200" err="1">
                <a:solidFill>
                  <a:schemeClr val="tx1"/>
                </a:solidFill>
                <a:latin typeface="Times New Roman"/>
                <a:cs typeface="Times New Roman"/>
              </a:rPr>
              <a:t>diện</a:t>
            </a:r>
            <a:endParaRPr lang="en-US" sz="3200" spc="-150"/>
          </a:p>
        </p:txBody>
      </p:sp>
      <p:pic>
        <p:nvPicPr>
          <p:cNvPr id="6" name="Picture 5">
            <a:extLst>
              <a:ext uri="{FF2B5EF4-FFF2-40B4-BE49-F238E27FC236}">
                <a16:creationId xmlns:a16="http://schemas.microsoft.com/office/drawing/2014/main" id="{E0EEA13F-4994-4AB1-88F5-1075FF1911FB}"/>
              </a:ext>
            </a:extLst>
          </p:cNvPr>
          <p:cNvPicPr>
            <a:picLocks noChangeAspect="1"/>
          </p:cNvPicPr>
          <p:nvPr/>
        </p:nvPicPr>
        <p:blipFill>
          <a:blip r:embed="rId2"/>
          <a:stretch>
            <a:fillRect/>
          </a:stretch>
        </p:blipFill>
        <p:spPr>
          <a:xfrm>
            <a:off x="634913" y="1439712"/>
            <a:ext cx="5317658" cy="4095847"/>
          </a:xfrm>
          <a:prstGeom prst="rect">
            <a:avLst/>
          </a:prstGeom>
        </p:spPr>
      </p:pic>
      <p:pic>
        <p:nvPicPr>
          <p:cNvPr id="8" name="Picture 7">
            <a:extLst>
              <a:ext uri="{FF2B5EF4-FFF2-40B4-BE49-F238E27FC236}">
                <a16:creationId xmlns:a16="http://schemas.microsoft.com/office/drawing/2014/main" id="{5864E141-3156-DEA7-9372-6F089B3D2515}"/>
              </a:ext>
            </a:extLst>
          </p:cNvPr>
          <p:cNvPicPr>
            <a:picLocks noChangeAspect="1"/>
          </p:cNvPicPr>
          <p:nvPr/>
        </p:nvPicPr>
        <p:blipFill>
          <a:blip r:embed="rId3"/>
          <a:stretch>
            <a:fillRect/>
          </a:stretch>
        </p:blipFill>
        <p:spPr>
          <a:xfrm>
            <a:off x="5952571" y="1429423"/>
            <a:ext cx="5604516" cy="4106136"/>
          </a:xfrm>
          <a:prstGeom prst="rect">
            <a:avLst/>
          </a:prstGeom>
        </p:spPr>
      </p:pic>
    </p:spTree>
    <p:extLst>
      <p:ext uri="{BB962C8B-B14F-4D97-AF65-F5344CB8AC3E}">
        <p14:creationId xmlns:p14="http://schemas.microsoft.com/office/powerpoint/2010/main" val="32761577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6</a:t>
            </a:fld>
            <a:endParaRPr lang="en-US"/>
          </a:p>
        </p:txBody>
      </p:sp>
      <p:sp>
        <p:nvSpPr>
          <p:cNvPr id="10" name="Title 1">
            <a:extLst>
              <a:ext uri="{FF2B5EF4-FFF2-40B4-BE49-F238E27FC236}">
                <a16:creationId xmlns:a16="http://schemas.microsoft.com/office/drawing/2014/main" id="{CDFF51A4-7AB2-1CE2-AE44-214F6F9363F6}"/>
              </a:ext>
            </a:extLst>
          </p:cNvPr>
          <p:cNvSpPr txBox="1">
            <a:spLocks/>
          </p:cNvSpPr>
          <p:nvPr/>
        </p:nvSpPr>
        <p:spPr>
          <a:xfrm>
            <a:off x="1182254" y="363515"/>
            <a:ext cx="10768445" cy="881797"/>
          </a:xfrm>
          <a:prstGeom prst="rect">
            <a:avLst/>
          </a:prstGeom>
        </p:spPr>
        <p:txBody>
          <a:bodyPr vert="horz" lIns="91440" tIns="45720" rIns="91440" bIns="45720" rtlCol="0" anchor="t">
            <a:noAutofit/>
          </a:bodyPr>
          <a:lstStyle>
            <a:lvl1pPr marL="0"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3200" spc="-150" dirty="0">
                <a:solidFill>
                  <a:schemeClr val="tx1"/>
                </a:solidFill>
                <a:latin typeface="Times New Roman"/>
                <a:cs typeface="Times New Roman"/>
              </a:rPr>
              <a:t>2.1 </a:t>
            </a:r>
            <a:r>
              <a:rPr lang="en-US" sz="3200" dirty="0">
                <a:solidFill>
                  <a:schemeClr val="tx1"/>
                </a:solidFill>
                <a:latin typeface="Times New Roman"/>
                <a:cs typeface="Times New Roman"/>
              </a:rPr>
              <a:t>Giao </a:t>
            </a:r>
            <a:r>
              <a:rPr lang="en-US" sz="3200" dirty="0" err="1">
                <a:solidFill>
                  <a:schemeClr val="tx1"/>
                </a:solidFill>
                <a:latin typeface="Times New Roman"/>
                <a:cs typeface="Times New Roman"/>
              </a:rPr>
              <a:t>diện</a:t>
            </a:r>
            <a:endParaRPr lang="en-US" sz="3200" spc="-150" dirty="0">
              <a:solidFill>
                <a:schemeClr val="tx1"/>
              </a:solidFill>
            </a:endParaRPr>
          </a:p>
        </p:txBody>
      </p:sp>
      <p:pic>
        <p:nvPicPr>
          <p:cNvPr id="2" name="Picture 1" descr="A screenshot of a computer&#10;&#10;Description automatically generated">
            <a:extLst>
              <a:ext uri="{FF2B5EF4-FFF2-40B4-BE49-F238E27FC236}">
                <a16:creationId xmlns:a16="http://schemas.microsoft.com/office/drawing/2014/main" id="{EEF30C70-EFCE-24D2-91AD-F04C35C0009E}"/>
              </a:ext>
            </a:extLst>
          </p:cNvPr>
          <p:cNvPicPr>
            <a:picLocks noChangeAspect="1"/>
          </p:cNvPicPr>
          <p:nvPr/>
        </p:nvPicPr>
        <p:blipFill>
          <a:blip r:embed="rId2"/>
          <a:stretch>
            <a:fillRect/>
          </a:stretch>
        </p:blipFill>
        <p:spPr>
          <a:xfrm>
            <a:off x="1253780" y="1441571"/>
            <a:ext cx="9958703" cy="4733087"/>
          </a:xfrm>
          <a:prstGeom prst="rect">
            <a:avLst/>
          </a:prstGeom>
          <a:ln>
            <a:solidFill>
              <a:schemeClr val="accent1"/>
            </a:solidFill>
          </a:ln>
        </p:spPr>
      </p:pic>
      <p:pic>
        <p:nvPicPr>
          <p:cNvPr id="3" name="Picture 2" descr="A screenshot of a computer&#10;&#10;Description automatically generated">
            <a:extLst>
              <a:ext uri="{FF2B5EF4-FFF2-40B4-BE49-F238E27FC236}">
                <a16:creationId xmlns:a16="http://schemas.microsoft.com/office/drawing/2014/main" id="{EAF29F70-DC38-68CF-FD1E-F0739F553742}"/>
              </a:ext>
            </a:extLst>
          </p:cNvPr>
          <p:cNvPicPr>
            <a:picLocks noChangeAspect="1"/>
          </p:cNvPicPr>
          <p:nvPr/>
        </p:nvPicPr>
        <p:blipFill>
          <a:blip r:embed="rId3"/>
          <a:stretch>
            <a:fillRect/>
          </a:stretch>
        </p:blipFill>
        <p:spPr>
          <a:xfrm>
            <a:off x="1182253" y="1441571"/>
            <a:ext cx="10030229" cy="4733087"/>
          </a:xfrm>
          <a:prstGeom prst="rect">
            <a:avLst/>
          </a:prstGeom>
          <a:ln>
            <a:solidFill>
              <a:schemeClr val="accent1"/>
            </a:solidFill>
          </a:ln>
        </p:spPr>
      </p:pic>
      <p:pic>
        <p:nvPicPr>
          <p:cNvPr id="5" name="Picture 4" descr="A screenshot of a graph&#10;&#10;Description automatically generated with medium confidence">
            <a:extLst>
              <a:ext uri="{FF2B5EF4-FFF2-40B4-BE49-F238E27FC236}">
                <a16:creationId xmlns:a16="http://schemas.microsoft.com/office/drawing/2014/main" id="{AE9BED65-E08D-3EED-5DE5-45C6B61F46A0}"/>
              </a:ext>
            </a:extLst>
          </p:cNvPr>
          <p:cNvPicPr>
            <a:picLocks noChangeAspect="1"/>
          </p:cNvPicPr>
          <p:nvPr/>
        </p:nvPicPr>
        <p:blipFill>
          <a:blip r:embed="rId4"/>
          <a:stretch>
            <a:fillRect/>
          </a:stretch>
        </p:blipFill>
        <p:spPr>
          <a:xfrm>
            <a:off x="2568707" y="1441571"/>
            <a:ext cx="7541185" cy="4733087"/>
          </a:xfrm>
          <a:prstGeom prst="rect">
            <a:avLst/>
          </a:prstGeom>
          <a:ln>
            <a:solidFill>
              <a:schemeClr val="accent1"/>
            </a:solidFill>
          </a:ln>
        </p:spPr>
      </p:pic>
      <p:pic>
        <p:nvPicPr>
          <p:cNvPr id="6" name="Picture 5" descr="A screenshot of a computer&#10;&#10;Description automatically generated">
            <a:extLst>
              <a:ext uri="{FF2B5EF4-FFF2-40B4-BE49-F238E27FC236}">
                <a16:creationId xmlns:a16="http://schemas.microsoft.com/office/drawing/2014/main" id="{7246C2ED-BFC8-8E39-1ED7-2D0C7F6A9135}"/>
              </a:ext>
            </a:extLst>
          </p:cNvPr>
          <p:cNvPicPr>
            <a:picLocks noChangeAspect="1"/>
          </p:cNvPicPr>
          <p:nvPr/>
        </p:nvPicPr>
        <p:blipFill>
          <a:blip r:embed="rId5"/>
          <a:stretch>
            <a:fillRect/>
          </a:stretch>
        </p:blipFill>
        <p:spPr>
          <a:xfrm>
            <a:off x="1860543" y="1464753"/>
            <a:ext cx="8673647" cy="4775590"/>
          </a:xfrm>
          <a:prstGeom prst="rect">
            <a:avLst/>
          </a:prstGeom>
          <a:ln>
            <a:solidFill>
              <a:schemeClr val="accent1"/>
            </a:solidFill>
          </a:ln>
        </p:spPr>
      </p:pic>
      <p:pic>
        <p:nvPicPr>
          <p:cNvPr id="7" name="Picture 6" descr="A screenshot of a computer&#10;&#10;Description automatically generated">
            <a:extLst>
              <a:ext uri="{FF2B5EF4-FFF2-40B4-BE49-F238E27FC236}">
                <a16:creationId xmlns:a16="http://schemas.microsoft.com/office/drawing/2014/main" id="{818A1C0A-180D-A3E7-0C17-38B671B30EC8}"/>
              </a:ext>
            </a:extLst>
          </p:cNvPr>
          <p:cNvPicPr>
            <a:picLocks noChangeAspect="1"/>
          </p:cNvPicPr>
          <p:nvPr/>
        </p:nvPicPr>
        <p:blipFill>
          <a:blip r:embed="rId6"/>
          <a:stretch>
            <a:fillRect/>
          </a:stretch>
        </p:blipFill>
        <p:spPr>
          <a:xfrm>
            <a:off x="796608" y="1637214"/>
            <a:ext cx="10873045" cy="4341799"/>
          </a:xfrm>
          <a:prstGeom prst="rect">
            <a:avLst/>
          </a:prstGeom>
          <a:ln>
            <a:solidFill>
              <a:schemeClr val="accent1"/>
            </a:solidFill>
          </a:ln>
        </p:spPr>
      </p:pic>
    </p:spTree>
    <p:extLst>
      <p:ext uri="{BB962C8B-B14F-4D97-AF65-F5344CB8AC3E}">
        <p14:creationId xmlns:p14="http://schemas.microsoft.com/office/powerpoint/2010/main" val="9069152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ppt_x"/>
                                          </p:val>
                                        </p:tav>
                                      </p:tavLst>
                                    </p:anim>
                                    <p:anim calcmode="lin" valueType="num">
                                      <p:cBhvr additive="base">
                                        <p:cTn id="37" dur="500"/>
                                        <p:tgtEl>
                                          <p:spTgt spid="5"/>
                                        </p:tgtEl>
                                        <p:attrNameLst>
                                          <p:attrName>ppt_y</p:attrName>
                                        </p:attrNameLst>
                                      </p:cBhvr>
                                      <p:tavLst>
                                        <p:tav tm="0">
                                          <p:val>
                                            <p:strVal val="ppt_y"/>
                                          </p:val>
                                        </p:tav>
                                        <p:tav tm="100000">
                                          <p:val>
                                            <p:strVal val="1+ppt_h/2"/>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6"/>
                                        </p:tgtEl>
                                        <p:attrNameLst>
                                          <p:attrName>ppt_x</p:attrName>
                                        </p:attrNameLst>
                                      </p:cBhvr>
                                      <p:tavLst>
                                        <p:tav tm="0">
                                          <p:val>
                                            <p:strVal val="ppt_x"/>
                                          </p:val>
                                        </p:tav>
                                        <p:tav tm="100000">
                                          <p:val>
                                            <p:strVal val="ppt_x"/>
                                          </p:val>
                                        </p:tav>
                                      </p:tavLst>
                                    </p:anim>
                                    <p:anim calcmode="lin" valueType="num">
                                      <p:cBhvr additive="base">
                                        <p:cTn id="49" dur="500"/>
                                        <p:tgtEl>
                                          <p:spTgt spid="6"/>
                                        </p:tgtEl>
                                        <p:attrNameLst>
                                          <p:attrName>ppt_y</p:attrName>
                                        </p:attrNameLst>
                                      </p:cBhvr>
                                      <p:tavLst>
                                        <p:tav tm="0">
                                          <p:val>
                                            <p:strVal val="ppt_y"/>
                                          </p:val>
                                        </p:tav>
                                        <p:tav tm="100000">
                                          <p:val>
                                            <p:strVal val="1+ppt_h/2"/>
                                          </p:val>
                                        </p:tav>
                                      </p:tavLst>
                                    </p:anim>
                                    <p:set>
                                      <p:cBhvr>
                                        <p:cTn id="50" dur="1" fill="hold">
                                          <p:stCondLst>
                                            <p:cond delay="499"/>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a:xfrm>
            <a:off x="1182254" y="363515"/>
            <a:ext cx="10768445" cy="881797"/>
          </a:xfrm>
        </p:spPr>
        <p:txBody>
          <a:bodyPr>
            <a:noAutofit/>
          </a:bodyPr>
          <a:lstStyle/>
          <a:p>
            <a:r>
              <a:rPr lang="en-US" sz="3200" spc="-150" dirty="0">
                <a:solidFill>
                  <a:schemeClr val="tx1"/>
                </a:solidFill>
                <a:latin typeface="Times New Roman"/>
                <a:cs typeface="Times New Roman"/>
              </a:rPr>
              <a:t>2.2 </a:t>
            </a:r>
            <a:r>
              <a:rPr lang="en-US" sz="3200" dirty="0" err="1">
                <a:solidFill>
                  <a:schemeClr val="tx1"/>
                </a:solidFill>
                <a:latin typeface="Times New Roman"/>
                <a:cs typeface="Times New Roman"/>
              </a:rPr>
              <a:t>Chức</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năng</a:t>
            </a:r>
            <a:br>
              <a:rPr lang="en-US" sz="3200" spc="-150" dirty="0"/>
            </a:br>
            <a:endParaRPr lang="en-US" sz="3200" spc="-150"/>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7</a:t>
            </a:fld>
            <a:endParaRPr lang="en-US"/>
          </a:p>
        </p:txBody>
      </p:sp>
      <p:pic>
        <p:nvPicPr>
          <p:cNvPr id="6" name="Picture 5">
            <a:extLst>
              <a:ext uri="{FF2B5EF4-FFF2-40B4-BE49-F238E27FC236}">
                <a16:creationId xmlns:a16="http://schemas.microsoft.com/office/drawing/2014/main" id="{5ABF19CB-C667-49DA-FAB7-AFA1E6CA80A6}"/>
              </a:ext>
            </a:extLst>
          </p:cNvPr>
          <p:cNvPicPr>
            <a:picLocks noChangeAspect="1"/>
          </p:cNvPicPr>
          <p:nvPr/>
        </p:nvPicPr>
        <p:blipFill>
          <a:blip r:embed="rId2"/>
          <a:stretch>
            <a:fillRect/>
          </a:stretch>
        </p:blipFill>
        <p:spPr>
          <a:xfrm>
            <a:off x="1266576" y="1245311"/>
            <a:ext cx="4332667" cy="5047333"/>
          </a:xfrm>
          <a:prstGeom prst="rect">
            <a:avLst/>
          </a:prstGeom>
        </p:spPr>
      </p:pic>
      <p:pic>
        <p:nvPicPr>
          <p:cNvPr id="9" name="Picture 8">
            <a:extLst>
              <a:ext uri="{FF2B5EF4-FFF2-40B4-BE49-F238E27FC236}">
                <a16:creationId xmlns:a16="http://schemas.microsoft.com/office/drawing/2014/main" id="{39D69BEE-E633-86C1-3697-DEB40ACB63F3}"/>
              </a:ext>
            </a:extLst>
          </p:cNvPr>
          <p:cNvPicPr>
            <a:picLocks noChangeAspect="1"/>
          </p:cNvPicPr>
          <p:nvPr/>
        </p:nvPicPr>
        <p:blipFill>
          <a:blip r:embed="rId3"/>
          <a:stretch>
            <a:fillRect/>
          </a:stretch>
        </p:blipFill>
        <p:spPr>
          <a:xfrm>
            <a:off x="6171701" y="1333803"/>
            <a:ext cx="5141690" cy="4801526"/>
          </a:xfrm>
          <a:prstGeom prst="rect">
            <a:avLst/>
          </a:prstGeom>
        </p:spPr>
      </p:pic>
    </p:spTree>
    <p:extLst>
      <p:ext uri="{BB962C8B-B14F-4D97-AF65-F5344CB8AC3E}">
        <p14:creationId xmlns:p14="http://schemas.microsoft.com/office/powerpoint/2010/main" val="1367253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a:xfrm>
            <a:off x="1182254" y="363515"/>
            <a:ext cx="10768445" cy="881797"/>
          </a:xfrm>
        </p:spPr>
        <p:txBody>
          <a:bodyPr>
            <a:noAutofit/>
          </a:bodyPr>
          <a:lstStyle/>
          <a:p>
            <a:r>
              <a:rPr lang="en-US" sz="3200" spc="-150" dirty="0">
                <a:solidFill>
                  <a:schemeClr val="tx1"/>
                </a:solidFill>
                <a:latin typeface="Times New Roman"/>
                <a:cs typeface="Times New Roman"/>
              </a:rPr>
              <a:t>2.3 </a:t>
            </a:r>
            <a:r>
              <a:rPr lang="en-US" sz="3200" dirty="0" err="1">
                <a:solidFill>
                  <a:schemeClr val="tx1"/>
                </a:solidFill>
                <a:latin typeface="Times New Roman"/>
                <a:cs typeface="Times New Roman"/>
              </a:rPr>
              <a:t>Thiết</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kế</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hệ</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thống</a:t>
            </a:r>
            <a:br>
              <a:rPr lang="en-US" sz="3200" spc="-150" dirty="0"/>
            </a:br>
            <a:endParaRPr lang="en-US" sz="3200" spc="-150"/>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8</a:t>
            </a:fld>
            <a:endParaRPr lang="en-US"/>
          </a:p>
        </p:txBody>
      </p:sp>
      <p:sp>
        <p:nvSpPr>
          <p:cNvPr id="3" name="Hộp Văn bản 2">
            <a:extLst>
              <a:ext uri="{FF2B5EF4-FFF2-40B4-BE49-F238E27FC236}">
                <a16:creationId xmlns:a16="http://schemas.microsoft.com/office/drawing/2014/main" id="{D0CB6AC5-DC37-67FC-0DCA-C3ACA1E79F28}"/>
              </a:ext>
            </a:extLst>
          </p:cNvPr>
          <p:cNvSpPr txBox="1"/>
          <p:nvPr/>
        </p:nvSpPr>
        <p:spPr>
          <a:xfrm>
            <a:off x="432707" y="1347107"/>
            <a:ext cx="5660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Xác định các </a:t>
            </a:r>
            <a:r>
              <a:rPr lang="vi-VN" dirty="0" err="1">
                <a:latin typeface="Arial"/>
                <a:cs typeface="Arial"/>
              </a:rPr>
              <a:t>actor</a:t>
            </a:r>
            <a:r>
              <a:rPr lang="vi-VN" dirty="0">
                <a:latin typeface="Arial"/>
                <a:cs typeface="Arial"/>
              </a:rPr>
              <a:t> của hệ thống:</a:t>
            </a:r>
            <a:endParaRPr lang="vi-VN" dirty="0"/>
          </a:p>
        </p:txBody>
      </p:sp>
      <p:graphicFrame>
        <p:nvGraphicFramePr>
          <p:cNvPr id="7" name="Bảng 6">
            <a:extLst>
              <a:ext uri="{FF2B5EF4-FFF2-40B4-BE49-F238E27FC236}">
                <a16:creationId xmlns:a16="http://schemas.microsoft.com/office/drawing/2014/main" id="{3CE0BF3F-89A0-4537-06E6-62B2C83A2A26}"/>
              </a:ext>
            </a:extLst>
          </p:cNvPr>
          <p:cNvGraphicFramePr>
            <a:graphicFrameLocks noGrp="1"/>
          </p:cNvGraphicFramePr>
          <p:nvPr>
            <p:extLst>
              <p:ext uri="{D42A27DB-BD31-4B8C-83A1-F6EECF244321}">
                <p14:modId xmlns:p14="http://schemas.microsoft.com/office/powerpoint/2010/main" val="189568627"/>
              </p:ext>
            </p:extLst>
          </p:nvPr>
        </p:nvGraphicFramePr>
        <p:xfrm>
          <a:off x="1066800" y="1894114"/>
          <a:ext cx="10048962" cy="3769221"/>
        </p:xfrm>
        <a:graphic>
          <a:graphicData uri="http://schemas.openxmlformats.org/drawingml/2006/table">
            <a:tbl>
              <a:tblPr firstRow="1" firstCol="1" bandRow="1">
                <a:tableStyleId>{5C22544A-7EE6-4342-B048-85BDC9FD1C3A}</a:tableStyleId>
              </a:tblPr>
              <a:tblGrid>
                <a:gridCol w="944773">
                  <a:extLst>
                    <a:ext uri="{9D8B030D-6E8A-4147-A177-3AD203B41FA5}">
                      <a16:colId xmlns:a16="http://schemas.microsoft.com/office/drawing/2014/main" val="1815162001"/>
                    </a:ext>
                  </a:extLst>
                </a:gridCol>
                <a:gridCol w="1717771">
                  <a:extLst>
                    <a:ext uri="{9D8B030D-6E8A-4147-A177-3AD203B41FA5}">
                      <a16:colId xmlns:a16="http://schemas.microsoft.com/office/drawing/2014/main" val="3357558490"/>
                    </a:ext>
                  </a:extLst>
                </a:gridCol>
                <a:gridCol w="7386418">
                  <a:extLst>
                    <a:ext uri="{9D8B030D-6E8A-4147-A177-3AD203B41FA5}">
                      <a16:colId xmlns:a16="http://schemas.microsoft.com/office/drawing/2014/main" val="2230588727"/>
                    </a:ext>
                  </a:extLst>
                </a:gridCol>
              </a:tblGrid>
              <a:tr h="686699">
                <a:tc>
                  <a:txBody>
                    <a:bodyPr/>
                    <a:lstStyle/>
                    <a:p>
                      <a:pPr algn="just"/>
                      <a:r>
                        <a:rPr lang="vi-VN" dirty="0">
                          <a:effectLst/>
                        </a:rPr>
                        <a:t>STT</a:t>
                      </a:r>
                    </a:p>
                  </a:txBody>
                  <a:tcPr marL="68580" marR="68580" marT="0" marB="0"/>
                </a:tc>
                <a:tc>
                  <a:txBody>
                    <a:bodyPr/>
                    <a:lstStyle/>
                    <a:p>
                      <a:pPr algn="just"/>
                      <a:r>
                        <a:rPr lang="vi-VN" dirty="0" err="1">
                          <a:effectLst/>
                        </a:rPr>
                        <a:t>Actor</a:t>
                      </a:r>
                      <a:r>
                        <a:rPr lang="vi-VN" dirty="0">
                          <a:effectLst/>
                        </a:rPr>
                        <a:t> </a:t>
                      </a:r>
                      <a:endParaRPr lang="vi-VN">
                        <a:effectLst/>
                      </a:endParaRPr>
                    </a:p>
                  </a:txBody>
                  <a:tcPr marL="68580" marR="68580" marT="0" marB="0"/>
                </a:tc>
                <a:tc>
                  <a:txBody>
                    <a:bodyPr/>
                    <a:lstStyle/>
                    <a:p>
                      <a:pPr algn="just"/>
                      <a:r>
                        <a:rPr lang="vi-VN" dirty="0">
                          <a:effectLst/>
                        </a:rPr>
                        <a:t>Mục tiêu</a:t>
                      </a:r>
                    </a:p>
                  </a:txBody>
                  <a:tcPr marL="68580" marR="68580" marT="0" marB="0"/>
                </a:tc>
                <a:extLst>
                  <a:ext uri="{0D108BD9-81ED-4DB2-BD59-A6C34878D82A}">
                    <a16:rowId xmlns:a16="http://schemas.microsoft.com/office/drawing/2014/main" val="3171857725"/>
                  </a:ext>
                </a:extLst>
              </a:tr>
              <a:tr h="2395823">
                <a:tc>
                  <a:txBody>
                    <a:bodyPr/>
                    <a:lstStyle/>
                    <a:p>
                      <a:pPr algn="just"/>
                      <a:r>
                        <a:rPr lang="vi-VN" dirty="0">
                          <a:effectLst/>
                        </a:rPr>
                        <a:t>1</a:t>
                      </a:r>
                    </a:p>
                  </a:txBody>
                  <a:tcPr marL="68580" marR="68580" marT="0" marB="0"/>
                </a:tc>
                <a:tc>
                  <a:txBody>
                    <a:bodyPr/>
                    <a:lstStyle/>
                    <a:p>
                      <a:pPr algn="just"/>
                      <a:r>
                        <a:rPr lang="vi-VN" dirty="0" err="1">
                          <a:effectLst/>
                        </a:rPr>
                        <a:t>Admin</a:t>
                      </a:r>
                    </a:p>
                  </a:txBody>
                  <a:tcPr marL="68580" marR="68580" marT="0" marB="0"/>
                </a:tc>
                <a:tc>
                  <a:txBody>
                    <a:bodyPr/>
                    <a:lstStyle/>
                    <a:p>
                      <a:pPr algn="just"/>
                      <a:r>
                        <a:rPr lang="vi-VN" dirty="0">
                          <a:effectLst/>
                        </a:rPr>
                        <a:t>Đăng nhập, đăng xuất, bán hàng, in mã vạch, quản lý </a:t>
                      </a:r>
                      <a:r>
                        <a:rPr lang="vi-VN" dirty="0" err="1">
                          <a:effectLst/>
                        </a:rPr>
                        <a:t>hoá</a:t>
                      </a:r>
                      <a:r>
                        <a:rPr lang="vi-VN" dirty="0">
                          <a:effectLst/>
                        </a:rPr>
                        <a:t> đơn, quản lý khách hàng, quản lý nhà cung cấp văn phòng phẩm, quản lý nhà xuất bản, quản lý nhân viên, quản lý sách, quản lý tài khoản, quản lý văn phòng phẩm, thống kê</a:t>
                      </a:r>
                    </a:p>
                  </a:txBody>
                  <a:tcPr marL="68580" marR="68580" marT="0" marB="0"/>
                </a:tc>
                <a:extLst>
                  <a:ext uri="{0D108BD9-81ED-4DB2-BD59-A6C34878D82A}">
                    <a16:rowId xmlns:a16="http://schemas.microsoft.com/office/drawing/2014/main" val="3630452700"/>
                  </a:ext>
                </a:extLst>
              </a:tr>
              <a:tr h="686699">
                <a:tc>
                  <a:txBody>
                    <a:bodyPr/>
                    <a:lstStyle/>
                    <a:p>
                      <a:pPr algn="just"/>
                      <a:r>
                        <a:rPr lang="vi-VN" dirty="0">
                          <a:effectLst/>
                        </a:rPr>
                        <a:t>2</a:t>
                      </a:r>
                    </a:p>
                  </a:txBody>
                  <a:tcPr marL="68580" marR="68580" marT="0" marB="0"/>
                </a:tc>
                <a:tc>
                  <a:txBody>
                    <a:bodyPr/>
                    <a:lstStyle/>
                    <a:p>
                      <a:pPr algn="just"/>
                      <a:r>
                        <a:rPr lang="vi-VN" dirty="0">
                          <a:effectLst/>
                        </a:rPr>
                        <a:t>Nhân viên</a:t>
                      </a:r>
                    </a:p>
                  </a:txBody>
                  <a:tcPr marL="68580" marR="68580" marT="0" marB="0"/>
                </a:tc>
                <a:tc>
                  <a:txBody>
                    <a:bodyPr/>
                    <a:lstStyle/>
                    <a:p>
                      <a:pPr algn="just"/>
                      <a:r>
                        <a:rPr lang="vi-VN" dirty="0">
                          <a:effectLst/>
                        </a:rPr>
                        <a:t>Đăng nhập, đăng xuất, bán hàng</a:t>
                      </a:r>
                    </a:p>
                    <a:p>
                      <a:pPr algn="just"/>
                      <a:endParaRPr lang="vi-VN" dirty="0">
                        <a:effectLst/>
                      </a:endParaRPr>
                    </a:p>
                  </a:txBody>
                  <a:tcPr marL="68580" marR="68580" marT="0" marB="0"/>
                </a:tc>
                <a:extLst>
                  <a:ext uri="{0D108BD9-81ED-4DB2-BD59-A6C34878D82A}">
                    <a16:rowId xmlns:a16="http://schemas.microsoft.com/office/drawing/2014/main" val="3510006275"/>
                  </a:ext>
                </a:extLst>
              </a:tr>
            </a:tbl>
          </a:graphicData>
        </a:graphic>
      </p:graphicFrame>
      <p:sp>
        <p:nvSpPr>
          <p:cNvPr id="8" name="Hộp Văn bản 7">
            <a:extLst>
              <a:ext uri="{FF2B5EF4-FFF2-40B4-BE49-F238E27FC236}">
                <a16:creationId xmlns:a16="http://schemas.microsoft.com/office/drawing/2014/main" id="{BF9BF0A5-79E5-C3DC-36CD-783F2C5BE3C4}"/>
              </a:ext>
            </a:extLst>
          </p:cNvPr>
          <p:cNvSpPr txBox="1"/>
          <p:nvPr/>
        </p:nvSpPr>
        <p:spPr>
          <a:xfrm>
            <a:off x="5036127" y="30596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a:p>
        </p:txBody>
      </p:sp>
    </p:spTree>
    <p:extLst>
      <p:ext uri="{BB962C8B-B14F-4D97-AF65-F5344CB8AC3E}">
        <p14:creationId xmlns:p14="http://schemas.microsoft.com/office/powerpoint/2010/main" val="2602690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a:xfrm>
            <a:off x="1182254" y="363515"/>
            <a:ext cx="10768445" cy="881797"/>
          </a:xfrm>
        </p:spPr>
        <p:txBody>
          <a:bodyPr>
            <a:noAutofit/>
          </a:bodyPr>
          <a:lstStyle/>
          <a:p>
            <a:r>
              <a:rPr lang="en-US" sz="3200" spc="-150" dirty="0">
                <a:solidFill>
                  <a:schemeClr val="tx1"/>
                </a:solidFill>
                <a:latin typeface="Times New Roman"/>
                <a:cs typeface="Times New Roman"/>
              </a:rPr>
              <a:t>2.3 </a:t>
            </a:r>
            <a:r>
              <a:rPr lang="en-US" sz="3200" dirty="0" err="1">
                <a:solidFill>
                  <a:schemeClr val="tx1"/>
                </a:solidFill>
                <a:latin typeface="Times New Roman"/>
                <a:cs typeface="Times New Roman"/>
              </a:rPr>
              <a:t>Thiết</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kế</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hệ</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thống</a:t>
            </a:r>
            <a:br>
              <a:rPr lang="en-US" sz="3200" spc="-150" dirty="0"/>
            </a:br>
            <a:endParaRPr lang="en-US" sz="3200" spc="-150"/>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9</a:t>
            </a:fld>
            <a:endParaRPr lang="en-US"/>
          </a:p>
        </p:txBody>
      </p:sp>
      <p:sp>
        <p:nvSpPr>
          <p:cNvPr id="3" name="Hộp Văn bản 2">
            <a:extLst>
              <a:ext uri="{FF2B5EF4-FFF2-40B4-BE49-F238E27FC236}">
                <a16:creationId xmlns:a16="http://schemas.microsoft.com/office/drawing/2014/main" id="{D0CB6AC5-DC37-67FC-0DCA-C3ACA1E79F28}"/>
              </a:ext>
            </a:extLst>
          </p:cNvPr>
          <p:cNvSpPr txBox="1"/>
          <p:nvPr/>
        </p:nvSpPr>
        <p:spPr>
          <a:xfrm>
            <a:off x="432707" y="1347107"/>
            <a:ext cx="5660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Sơ đồ </a:t>
            </a:r>
            <a:r>
              <a:rPr lang="vi-VN" dirty="0" err="1">
                <a:latin typeface="Arial"/>
                <a:cs typeface="Arial"/>
              </a:rPr>
              <a:t>usecase</a:t>
            </a:r>
            <a:r>
              <a:rPr lang="vi-VN" dirty="0">
                <a:latin typeface="Arial"/>
                <a:cs typeface="Arial"/>
              </a:rPr>
              <a:t> tổng quát:</a:t>
            </a:r>
            <a:endParaRPr lang="vi-VN" dirty="0"/>
          </a:p>
        </p:txBody>
      </p:sp>
      <p:sp>
        <p:nvSpPr>
          <p:cNvPr id="8" name="Hộp Văn bản 7">
            <a:extLst>
              <a:ext uri="{FF2B5EF4-FFF2-40B4-BE49-F238E27FC236}">
                <a16:creationId xmlns:a16="http://schemas.microsoft.com/office/drawing/2014/main" id="{BF9BF0A5-79E5-C3DC-36CD-783F2C5BE3C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a:p>
        </p:txBody>
      </p:sp>
      <p:pic>
        <p:nvPicPr>
          <p:cNvPr id="7" name="Picture 6">
            <a:extLst>
              <a:ext uri="{FF2B5EF4-FFF2-40B4-BE49-F238E27FC236}">
                <a16:creationId xmlns:a16="http://schemas.microsoft.com/office/drawing/2014/main" id="{17D5EF80-BA97-4192-95D4-08B475E8D383}"/>
              </a:ext>
            </a:extLst>
          </p:cNvPr>
          <p:cNvPicPr>
            <a:picLocks noChangeAspect="1"/>
          </p:cNvPicPr>
          <p:nvPr/>
        </p:nvPicPr>
        <p:blipFill>
          <a:blip r:embed="rId2"/>
          <a:stretch>
            <a:fillRect/>
          </a:stretch>
        </p:blipFill>
        <p:spPr>
          <a:xfrm>
            <a:off x="3178375" y="1625291"/>
            <a:ext cx="5829805" cy="4633362"/>
          </a:xfrm>
          <a:prstGeom prst="rect">
            <a:avLst/>
          </a:prstGeom>
        </p:spPr>
      </p:pic>
    </p:spTree>
    <p:extLst>
      <p:ext uri="{BB962C8B-B14F-4D97-AF65-F5344CB8AC3E}">
        <p14:creationId xmlns:p14="http://schemas.microsoft.com/office/powerpoint/2010/main" val="7224270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14824B041C1B9448B13C8CB9F5495299" ma:contentTypeVersion="8" ma:contentTypeDescription="Tạo tài liệu mới." ma:contentTypeScope="" ma:versionID="906be0459df3a547860baf7bba0954a7">
  <xsd:schema xmlns:xsd="http://www.w3.org/2001/XMLSchema" xmlns:xs="http://www.w3.org/2001/XMLSchema" xmlns:p="http://schemas.microsoft.com/office/2006/metadata/properties" xmlns:ns3="565153f7-e6fa-4164-8663-0c8fda6c61a0" xmlns:ns4="15466472-23e8-46f6-9a02-d1b0101cc19b" targetNamespace="http://schemas.microsoft.com/office/2006/metadata/properties" ma:root="true" ma:fieldsID="ecee6c4ae26db2b791babeb21bea4f5e" ns3:_="" ns4:_="">
    <xsd:import namespace="565153f7-e6fa-4164-8663-0c8fda6c61a0"/>
    <xsd:import namespace="15466472-23e8-46f6-9a02-d1b0101cc19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5153f7-e6fa-4164-8663-0c8fda6c6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466472-23e8-46f6-9a02-d1b0101cc19b"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65153f7-e6fa-4164-8663-0c8fda6c61a0" xsi:nil="true"/>
  </documentManagement>
</p:properties>
</file>

<file path=customXml/itemProps1.xml><?xml version="1.0" encoding="utf-8"?>
<ds:datastoreItem xmlns:ds="http://schemas.openxmlformats.org/officeDocument/2006/customXml" ds:itemID="{E2EE53D1-78D9-4E9B-BFD1-75D725E69A55}">
  <ds:schemaRefs>
    <ds:schemaRef ds:uri="http://schemas.microsoft.com/sharepoint/v3/contenttype/forms"/>
  </ds:schemaRefs>
</ds:datastoreItem>
</file>

<file path=customXml/itemProps2.xml><?xml version="1.0" encoding="utf-8"?>
<ds:datastoreItem xmlns:ds="http://schemas.openxmlformats.org/officeDocument/2006/customXml" ds:itemID="{139A4E46-0A3D-46AD-A819-5ABFB08D4E91}">
  <ds:schemaRefs>
    <ds:schemaRef ds:uri="15466472-23e8-46f6-9a02-d1b0101cc19b"/>
    <ds:schemaRef ds:uri="565153f7-e6fa-4164-8663-0c8fda6c6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2DC26C-8814-4823-B5A2-B7822A89FF79}">
  <ds:schemaRefs>
    <ds:schemaRef ds:uri="15466472-23e8-46f6-9a02-d1b0101cc19b"/>
    <ds:schemaRef ds:uri="565153f7-e6fa-4164-8663-0c8fda6c61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71</TotalTime>
  <Words>781</Words>
  <Application>Microsoft Office PowerPoint</Application>
  <PresentationFormat>Widescreen</PresentationFormat>
  <Paragraphs>105</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Times New Roman</vt:lpstr>
      <vt:lpstr>Wingdings</vt:lpstr>
      <vt:lpstr>Retrospect</vt:lpstr>
      <vt:lpstr>BÁO CÁO CUỐI KỲ MÔN JAVA ĐỀ TÀI: QUẢN LÝ NHÀ SÁCH</vt:lpstr>
      <vt:lpstr>Nội dung</vt:lpstr>
      <vt:lpstr>1. Giới thiệu đồ án môn học </vt:lpstr>
      <vt:lpstr>1. Giới thiệu đồ án môn học </vt:lpstr>
      <vt:lpstr>PowerPoint Presentation</vt:lpstr>
      <vt:lpstr>PowerPoint Presentation</vt:lpstr>
      <vt:lpstr>2.2 Chức năng </vt:lpstr>
      <vt:lpstr>2.3 Thiết kế hệ thống </vt:lpstr>
      <vt:lpstr>2.3 Thiết kế hệ thống </vt:lpstr>
      <vt:lpstr>PowerPoint Presentation</vt:lpstr>
      <vt:lpstr>PowerPoint Presentation</vt:lpstr>
      <vt:lpstr>PowerPoint Presentation</vt:lpstr>
      <vt:lpstr>6.  Đánh giá</vt:lpstr>
      <vt:lpstr>7.  Tiến độ</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Vy Luu</cp:lastModifiedBy>
  <cp:revision>153</cp:revision>
  <dcterms:created xsi:type="dcterms:W3CDTF">2015-11-12T01:57:32Z</dcterms:created>
  <dcterms:modified xsi:type="dcterms:W3CDTF">2023-06-11T05:51:37Z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0x01010014824B041C1B9448B13C8CB9F5495299</vt:lpwstr>
  </property>
</Properties>
</file>