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606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7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6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29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4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1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2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8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AB2FAA-EF7E-406A-B7DA-AC58085F490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A76FD2D-3431-4DBB-9F96-5D9B49A8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3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린, 패턴, 노랑, 다채로움이(가) 표시된 사진&#10;&#10;자동 생성된 설명">
            <a:extLst>
              <a:ext uri="{FF2B5EF4-FFF2-40B4-BE49-F238E27FC236}">
                <a16:creationId xmlns:a16="http://schemas.microsoft.com/office/drawing/2014/main" id="{7D031141-7C0E-5227-EB38-1B5A712D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5962A0-43D0-CC54-32EB-92F567F64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>
                <a:ln w="25400"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피카츄 배구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BC0CCF-1BDC-4576-79DF-EE1CDF841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(2021180038 </a:t>
            </a:r>
            <a:r>
              <a:rPr lang="ko-KR" altLang="en-US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조영준</a:t>
            </a:r>
            <a:r>
              <a:rPr lang="en-US" altLang="ko-KR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)</a:t>
            </a:r>
            <a:endParaRPr lang="ko-KR" altLang="en-US" dirty="0">
              <a:ln>
                <a:solidFill>
                  <a:srgbClr val="FF0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3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지연 10">
            <a:extLst>
              <a:ext uri="{FF2B5EF4-FFF2-40B4-BE49-F238E27FC236}">
                <a16:creationId xmlns:a16="http://schemas.microsoft.com/office/drawing/2014/main" id="{5D60EBB1-128E-3A75-9F42-8617E25D4E83}"/>
              </a:ext>
            </a:extLst>
          </p:cNvPr>
          <p:cNvSpPr/>
          <p:nvPr/>
        </p:nvSpPr>
        <p:spPr>
          <a:xfrm rot="16200000">
            <a:off x="5442455" y="-113217"/>
            <a:ext cx="1325562" cy="12616873"/>
          </a:xfrm>
          <a:prstGeom prst="flowChartDelay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671A3-45D2-9510-EEFC-C8C5F677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838A-A115-AF08-2FB6-7F4387B7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유명 캐릭터인 포켓몬스터 시리즈의 마스코트 </a:t>
            </a:r>
            <a:r>
              <a:rPr lang="ko-KR" altLang="en-US" dirty="0" err="1"/>
              <a:t>피카츄와</a:t>
            </a:r>
            <a:r>
              <a:rPr lang="ko-KR" altLang="en-US" dirty="0"/>
              <a:t> 포켓몬스터 시리즈의 상징인 </a:t>
            </a:r>
            <a:r>
              <a:rPr lang="ko-KR" altLang="en-US" dirty="0" err="1"/>
              <a:t>몬스터볼을</a:t>
            </a:r>
            <a:r>
              <a:rPr lang="ko-KR" altLang="en-US" dirty="0"/>
              <a:t> 이용한 배구게임</a:t>
            </a:r>
          </a:p>
        </p:txBody>
      </p:sp>
      <p:pic>
        <p:nvPicPr>
          <p:cNvPr id="12" name="그림 11" descr="동물 피규어, 클립아트, 만화 영화, 예술이(가) 표시된 사진&#10;&#10;자동 생성된 설명">
            <a:extLst>
              <a:ext uri="{FF2B5EF4-FFF2-40B4-BE49-F238E27FC236}">
                <a16:creationId xmlns:a16="http://schemas.microsoft.com/office/drawing/2014/main" id="{4B79DA30-E3B9-4845-DDDC-FEEFA96A9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63" y="2311665"/>
            <a:ext cx="3120189" cy="3120189"/>
          </a:xfrm>
          <a:prstGeom prst="rect">
            <a:avLst/>
          </a:prstGeom>
        </p:spPr>
      </p:pic>
      <p:pic>
        <p:nvPicPr>
          <p:cNvPr id="14" name="그림 13" descr="원, 구체이(가) 표시된 사진&#10;&#10;자동 생성된 설명">
            <a:extLst>
              <a:ext uri="{FF2B5EF4-FFF2-40B4-BE49-F238E27FC236}">
                <a16:creationId xmlns:a16="http://schemas.microsoft.com/office/drawing/2014/main" id="{35E25664-49D3-70CB-FFCD-50AE4431A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31" y="2855527"/>
            <a:ext cx="2032463" cy="20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861C4-281B-F36B-742B-BA24FA2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6C053-3B1E-94B3-A93C-FFB0EFFA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인용 모드 </a:t>
            </a:r>
            <a:r>
              <a:rPr lang="en-US" altLang="ko-KR" dirty="0"/>
              <a:t>: </a:t>
            </a:r>
            <a:r>
              <a:rPr lang="ko-KR" altLang="en-US" dirty="0"/>
              <a:t>방향키</a:t>
            </a:r>
            <a:r>
              <a:rPr lang="en-US" altLang="ko-KR" dirty="0"/>
              <a:t>(</a:t>
            </a:r>
            <a:r>
              <a:rPr lang="ko-KR" altLang="en-US" dirty="0"/>
              <a:t>←</a:t>
            </a:r>
            <a:r>
              <a:rPr lang="en-US" altLang="ko-KR" dirty="0"/>
              <a:t>, </a:t>
            </a:r>
            <a:r>
              <a:rPr lang="ko-KR" altLang="en-US" dirty="0"/>
              <a:t>→</a:t>
            </a:r>
            <a:r>
              <a:rPr lang="en-US" altLang="ko-KR" dirty="0"/>
              <a:t>, </a:t>
            </a:r>
            <a:r>
              <a:rPr lang="ko-KR" altLang="en-US" dirty="0"/>
              <a:t>↑</a:t>
            </a:r>
            <a:r>
              <a:rPr lang="en-US" altLang="ko-KR" dirty="0"/>
              <a:t>, </a:t>
            </a:r>
            <a:r>
              <a:rPr lang="ko-KR" altLang="en-US" dirty="0"/>
              <a:t>↓</a:t>
            </a:r>
            <a:r>
              <a:rPr lang="en-US" altLang="ko-KR" dirty="0"/>
              <a:t>), ENTER</a:t>
            </a:r>
            <a:r>
              <a:rPr lang="ko-KR" altLang="en-US" dirty="0"/>
              <a:t>키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인용 모드</a:t>
            </a:r>
            <a:endParaRPr lang="en-US" altLang="ko-KR" dirty="0"/>
          </a:p>
          <a:p>
            <a:pPr lvl="1"/>
            <a:r>
              <a:rPr lang="en-US" altLang="ko-KR" dirty="0"/>
              <a:t>1P : </a:t>
            </a:r>
            <a:r>
              <a:rPr lang="ko-KR" altLang="en-US" dirty="0"/>
              <a:t>방향키</a:t>
            </a:r>
            <a:r>
              <a:rPr lang="en-US" altLang="ko-KR" dirty="0"/>
              <a:t>(D, G, R, G), Z</a:t>
            </a:r>
          </a:p>
          <a:p>
            <a:pPr lvl="1"/>
            <a:r>
              <a:rPr lang="en-US" altLang="ko-KR" dirty="0"/>
              <a:t>2P : </a:t>
            </a:r>
            <a:r>
              <a:rPr lang="ko-KR" altLang="en-US" dirty="0"/>
              <a:t>방향키</a:t>
            </a:r>
            <a:r>
              <a:rPr lang="en-US" altLang="ko-KR" dirty="0"/>
              <a:t>(</a:t>
            </a:r>
            <a:r>
              <a:rPr lang="ko-KR" altLang="en-US" dirty="0"/>
              <a:t>←</a:t>
            </a:r>
            <a:r>
              <a:rPr lang="en-US" altLang="ko-KR" dirty="0"/>
              <a:t>, </a:t>
            </a:r>
            <a:r>
              <a:rPr lang="ko-KR" altLang="en-US" dirty="0"/>
              <a:t>→</a:t>
            </a:r>
            <a:r>
              <a:rPr lang="en-US" altLang="ko-KR" dirty="0"/>
              <a:t>, </a:t>
            </a:r>
            <a:r>
              <a:rPr lang="ko-KR" altLang="en-US" dirty="0"/>
              <a:t>↑</a:t>
            </a:r>
            <a:r>
              <a:rPr lang="en-US" altLang="ko-KR" dirty="0"/>
              <a:t>, </a:t>
            </a:r>
            <a:r>
              <a:rPr lang="ko-KR" altLang="en-US" dirty="0"/>
              <a:t>↓</a:t>
            </a:r>
            <a:r>
              <a:rPr lang="en-US" altLang="ko-KR" dirty="0"/>
              <a:t>), ENTER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222E54D4-0BCE-B0EF-0823-3989545AA9FA}"/>
              </a:ext>
            </a:extLst>
          </p:cNvPr>
          <p:cNvSpPr/>
          <p:nvPr/>
        </p:nvSpPr>
        <p:spPr>
          <a:xfrm rot="16200000">
            <a:off x="5442455" y="-113217"/>
            <a:ext cx="1325562" cy="12616873"/>
          </a:xfrm>
          <a:prstGeom prst="flowChartDelay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7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6F9DB-8369-551A-BBEC-D2474F3F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652CAB39-AC73-8143-E9B6-5EEA486F61F9}"/>
              </a:ext>
            </a:extLst>
          </p:cNvPr>
          <p:cNvSpPr/>
          <p:nvPr/>
        </p:nvSpPr>
        <p:spPr>
          <a:xfrm rot="16200000">
            <a:off x="5442455" y="-113217"/>
            <a:ext cx="1325562" cy="12616873"/>
          </a:xfrm>
          <a:prstGeom prst="flowChartDelay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구름, 만화 영화이(가) 표시된 사진&#10;&#10;자동 생성된 설명">
            <a:extLst>
              <a:ext uri="{FF2B5EF4-FFF2-40B4-BE49-F238E27FC236}">
                <a16:creationId xmlns:a16="http://schemas.microsoft.com/office/drawing/2014/main" id="{CF32A019-9902-6A2F-59F8-9C532C741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1" y="1148185"/>
            <a:ext cx="4067743" cy="328658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90596AF-A951-FF7D-0581-03E5751CDC4D}"/>
              </a:ext>
            </a:extLst>
          </p:cNvPr>
          <p:cNvSpPr/>
          <p:nvPr/>
        </p:nvSpPr>
        <p:spPr>
          <a:xfrm>
            <a:off x="5447150" y="2542576"/>
            <a:ext cx="1315453" cy="5454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BB819-03D9-B017-8839-D8D4247E5E04}"/>
              </a:ext>
            </a:extLst>
          </p:cNvPr>
          <p:cNvSpPr txBox="1"/>
          <p:nvPr/>
        </p:nvSpPr>
        <p:spPr>
          <a:xfrm>
            <a:off x="1499918" y="4509534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게임 시작 시</a:t>
            </a:r>
            <a:r>
              <a:rPr lang="en-US" altLang="ko-KR" dirty="0"/>
              <a:t> </a:t>
            </a:r>
            <a:r>
              <a:rPr lang="ko-KR" altLang="en-US" dirty="0"/>
              <a:t>좌측 사이드 부터 시작</a:t>
            </a:r>
            <a:endParaRPr lang="en-US" altLang="ko-KR" dirty="0"/>
          </a:p>
          <a:p>
            <a:pPr algn="ctr"/>
            <a:r>
              <a:rPr lang="en-US" altLang="ko-KR" dirty="0"/>
              <a:t>(1</a:t>
            </a:r>
            <a:r>
              <a:rPr lang="ko-KR" altLang="en-US" dirty="0"/>
              <a:t>인용 </a:t>
            </a:r>
            <a:r>
              <a:rPr lang="en-US" altLang="ko-KR" dirty="0"/>
              <a:t>: </a:t>
            </a:r>
            <a:r>
              <a:rPr lang="ko-KR" altLang="en-US" dirty="0"/>
              <a:t>인공지능</a:t>
            </a:r>
            <a:r>
              <a:rPr lang="en-US" altLang="ko-KR" dirty="0"/>
              <a:t>, 2</a:t>
            </a:r>
            <a:r>
              <a:rPr lang="ko-KR" altLang="en-US" dirty="0"/>
              <a:t>인용 </a:t>
            </a:r>
            <a:r>
              <a:rPr lang="en-US" altLang="ko-KR" dirty="0"/>
              <a:t>: 1P)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762F4E-1492-134D-62D3-14EB974C3EDD}"/>
              </a:ext>
            </a:extLst>
          </p:cNvPr>
          <p:cNvSpPr txBox="1"/>
          <p:nvPr/>
        </p:nvSpPr>
        <p:spPr>
          <a:xfrm>
            <a:off x="7698526" y="4584671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공이 땅에 떨어질 시 점수 증가</a:t>
            </a:r>
          </a:p>
        </p:txBody>
      </p:sp>
      <p:pic>
        <p:nvPicPr>
          <p:cNvPr id="21" name="내용 개체 틀 20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0C28FE72-8436-DEA6-C4B9-31319B4E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89" y="1256155"/>
            <a:ext cx="4039164" cy="3258005"/>
          </a:xfr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DC62EA59-D8F2-3147-9535-1301924BF898}"/>
              </a:ext>
            </a:extLst>
          </p:cNvPr>
          <p:cNvSpPr/>
          <p:nvPr/>
        </p:nvSpPr>
        <p:spPr>
          <a:xfrm>
            <a:off x="7089526" y="3441074"/>
            <a:ext cx="1315453" cy="1139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0CE67FA-8322-E54D-DD25-0E0013A42D0D}"/>
              </a:ext>
            </a:extLst>
          </p:cNvPr>
          <p:cNvSpPr/>
          <p:nvPr/>
        </p:nvSpPr>
        <p:spPr>
          <a:xfrm>
            <a:off x="10262621" y="1476512"/>
            <a:ext cx="1057282" cy="8218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1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AF98C-2133-E448-8682-EB60FCC0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pic>
        <p:nvPicPr>
          <p:cNvPr id="6" name="내용 개체 틀 5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826A1E89-8391-6217-5546-493A467E3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8" y="987552"/>
            <a:ext cx="4077269" cy="3286584"/>
          </a:xfrm>
        </p:spPr>
      </p:pic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1438C413-5F35-9F04-6184-F2591ED1144D}"/>
              </a:ext>
            </a:extLst>
          </p:cNvPr>
          <p:cNvSpPr/>
          <p:nvPr/>
        </p:nvSpPr>
        <p:spPr>
          <a:xfrm rot="16200000">
            <a:off x="5442455" y="-113217"/>
            <a:ext cx="1325562" cy="12616873"/>
          </a:xfrm>
          <a:prstGeom prst="flowChartDelay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포스터, 그래픽 디자인이(가) 표시된 사진&#10;&#10;자동 생성된 설명">
            <a:extLst>
              <a:ext uri="{FF2B5EF4-FFF2-40B4-BE49-F238E27FC236}">
                <a16:creationId xmlns:a16="http://schemas.microsoft.com/office/drawing/2014/main" id="{6FED57F8-860A-5A82-5E11-E80379CE6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11" y="1025658"/>
            <a:ext cx="4020111" cy="3248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9AF05-F8D0-3B40-528F-A7D33319D6F7}"/>
              </a:ext>
            </a:extLst>
          </p:cNvPr>
          <p:cNvSpPr txBox="1"/>
          <p:nvPr/>
        </p:nvSpPr>
        <p:spPr>
          <a:xfrm>
            <a:off x="1796715" y="434928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득점한 쪽에서 다음 서브 시작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0A306D9-39DA-3A07-995B-4189087F87FF}"/>
              </a:ext>
            </a:extLst>
          </p:cNvPr>
          <p:cNvSpPr/>
          <p:nvPr/>
        </p:nvSpPr>
        <p:spPr>
          <a:xfrm>
            <a:off x="4268487" y="1307593"/>
            <a:ext cx="914400" cy="987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C3425-AB6E-368F-B7FB-118FE539D5C0}"/>
              </a:ext>
            </a:extLst>
          </p:cNvPr>
          <p:cNvSpPr txBox="1"/>
          <p:nvPr/>
        </p:nvSpPr>
        <p:spPr>
          <a:xfrm>
            <a:off x="7684288" y="4343328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어느 한 쪽이 </a:t>
            </a:r>
            <a:r>
              <a:rPr lang="en-US" altLang="ko-KR" dirty="0"/>
              <a:t>15</a:t>
            </a:r>
            <a:r>
              <a:rPr lang="ko-KR" altLang="en-US" dirty="0"/>
              <a:t>점 달성 시 게임 종료</a:t>
            </a:r>
          </a:p>
        </p:txBody>
      </p:sp>
    </p:spTree>
    <p:extLst>
      <p:ext uri="{BB962C8B-B14F-4D97-AF65-F5344CB8AC3E}">
        <p14:creationId xmlns:p14="http://schemas.microsoft.com/office/powerpoint/2010/main" val="18530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AF8E4-4F26-FF85-EE4E-70A6C7DF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7397D-EE5A-5259-43F8-7A1EFB95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피카츄 배구 이미지 리소스 확보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게임 월드 구현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ko-KR" altLang="en-US" dirty="0" err="1"/>
              <a:t>피카츄와</a:t>
            </a:r>
            <a:r>
              <a:rPr lang="ko-KR" altLang="en-US" dirty="0"/>
              <a:t> </a:t>
            </a:r>
            <a:r>
              <a:rPr lang="ko-KR" altLang="en-US" dirty="0" err="1"/>
              <a:t>몬스터볼</a:t>
            </a:r>
            <a:r>
              <a:rPr lang="ko-KR" altLang="en-US" dirty="0"/>
              <a:t> 간의 충돌 처리 구현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ko-KR" altLang="en-US" dirty="0" err="1"/>
              <a:t>몬스터볼</a:t>
            </a:r>
            <a:r>
              <a:rPr lang="ko-KR" altLang="en-US" dirty="0"/>
              <a:t> 물리 엔진 구현</a:t>
            </a:r>
            <a:endParaRPr lang="en-US" altLang="ko-KR" dirty="0"/>
          </a:p>
          <a:p>
            <a:r>
              <a:rPr lang="en-US" altLang="ko-KR" dirty="0"/>
              <a:t>6 ~ 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대전용 인공지능 구현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사운드 적용 및 마무리</a:t>
            </a:r>
          </a:p>
        </p:txBody>
      </p: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9AF4745F-7497-4B46-42F5-B71956C017D2}"/>
              </a:ext>
            </a:extLst>
          </p:cNvPr>
          <p:cNvSpPr/>
          <p:nvPr/>
        </p:nvSpPr>
        <p:spPr>
          <a:xfrm rot="16200000">
            <a:off x="5442455" y="-113217"/>
            <a:ext cx="1325562" cy="12616873"/>
          </a:xfrm>
          <a:prstGeom prst="flowChartDelay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50862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295</TotalTime>
  <Words>157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Corbel</vt:lpstr>
      <vt:lpstr>Tw Cen MT</vt:lpstr>
      <vt:lpstr>Wingdings</vt:lpstr>
      <vt:lpstr>Wingdings 2</vt:lpstr>
      <vt:lpstr>New_Korea03</vt:lpstr>
      <vt:lpstr>피카츄 배구</vt:lpstr>
      <vt:lpstr>게임 컨셉</vt:lpstr>
      <vt:lpstr>게임 진행</vt:lpstr>
      <vt:lpstr>게임 진행</vt:lpstr>
      <vt:lpstr>게임 진행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피카츄 배구</dc:title>
  <dc:creator>조영준(2021180038)</dc:creator>
  <cp:lastModifiedBy>조영준(2021180038)</cp:lastModifiedBy>
  <cp:revision>2</cp:revision>
  <dcterms:created xsi:type="dcterms:W3CDTF">2023-10-15T07:17:21Z</dcterms:created>
  <dcterms:modified xsi:type="dcterms:W3CDTF">2023-10-15T12:13:15Z</dcterms:modified>
</cp:coreProperties>
</file>