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ABB9F-5352-4920-ACEA-94FFEB11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1E387D-8A03-4FED-ACBA-866E4C649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B406B-644A-420B-9DB8-7831F9CD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52C59-6231-4840-ABBD-F8709B02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31887-E6CF-4A4F-BF5C-7E1E65E0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183C-00D8-4B69-ACA2-1C78C7CE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434A5-1279-4A91-94AE-68831544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D8E3D-466C-43D9-B8EA-74C2B69E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90081-0036-49D7-A2AE-A4A5B728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7B9DE-320C-4A72-89B1-8465FE06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9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B6AB9-601C-4065-908A-41E3C6F65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E110B-C9B7-44BA-A006-49AAF40A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F654-479E-4B0F-89ED-871EFF83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BE754-7BE8-4E01-9474-8C094E78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14F03-3920-4A38-83A3-8E6854C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2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3645F-BFA7-498A-8365-A9D83851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5D736-AC57-44B7-B15B-DAE6B787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0F35A-0210-4461-AC7E-5F811036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41316-2FC5-47E7-BC75-F51D7146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9EBE5-0CBD-4379-A2EC-3DCB5617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F23A2-9CA0-4AD5-B525-9E68572E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3F26-ED94-4151-88A8-F63ED037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86DAC-59EC-4AB2-BD4E-6D2F2F7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0F780-FEAD-49ED-A12A-09088B4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F3158-282E-4BA4-AB62-0CF1DDA0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6C4F-9381-4504-BC8E-FED3F7C2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4F2EB-2F6E-44D5-B3A0-7DB1E296D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591AC-0C16-4D3D-A8D9-0E02F9F4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E38B9-354A-4D29-9AA4-954BFFDF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D11FA-1E61-4EB4-B0E8-02433EE6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28CFC-7434-421D-886C-B4F11597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6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B04A1-AEED-4779-AC20-43F5C8E2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B8806-4039-4AA8-8E25-522FAD5F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A1733-F9C4-4ABF-809B-38D76576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43DB3-A719-4E29-8D4F-D1B15999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0E78D-CF83-4379-B10D-EBE25647A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475D7-7DE4-4F96-907B-C4B1E0C4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40A855-4472-4C6A-BC9E-39F8B68F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47A05C-9ABA-4578-A4B1-0046EEB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E07F6-1386-42A9-A636-228E846D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CAE043-7A67-4AC3-B551-5E51F6F7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49A5F2-1569-4EEE-AEAB-10F4E61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F7560-F565-44F7-842B-7E76122F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E6AFB-7C3C-402E-865B-1421D045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61B155-3A29-4733-9ED3-4A97B7EE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320BBC-6969-4160-B1D2-E9B35881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313F-EF12-4328-8852-B6F22103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2493C-0167-48B6-9FC9-312B317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2EC2-CB4E-43F1-85CF-224C4F33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E11ED-CABF-484D-A847-EA59DBA2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4062D-C07B-4C12-84A3-0686C9B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4DD6C-B09E-4BF6-A977-27C3EDB3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155D-9D09-4311-B87B-7DCED450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816C3-A2E4-401B-B4D8-6BEEEC174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87070-BB2F-43D9-9D47-AAD1219F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A207D-85A1-4186-BB4B-18B704B4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E3467-F0BD-48F4-9D2D-3C77320D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A7964-5AD2-421D-AABA-0ABA2318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7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467EBB-BB8A-4D8D-B468-7A536D86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B6AFB-E675-4D4D-941F-8D3F9667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A5A3D-403F-4C5A-82A0-99C65D89D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6A3D-624E-443E-9E13-16461CDE98A3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D7033-AB9D-422F-BCD7-7BC93077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B0783-20D3-497E-81E0-478387CF2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3F7C-F02D-402A-9749-DAE9F1672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sforu.tistory.com/341" TargetMode="External"/><Relationship Id="rId2" Type="http://schemas.openxmlformats.org/officeDocument/2006/relationships/hyperlink" Target="https://m.blog.naver.com/unity_kr/22194993466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sforu.tistory.com/341" TargetMode="External"/><Relationship Id="rId2" Type="http://schemas.openxmlformats.org/officeDocument/2006/relationships/hyperlink" Target="https://m.blog.naver.com/unity_kr/22194993466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CBBA6-9464-4AAE-B0F0-C9EACA45297A}"/>
              </a:ext>
            </a:extLst>
          </p:cNvPr>
          <p:cNvSpPr txBox="1"/>
          <p:nvPr/>
        </p:nvSpPr>
        <p:spPr>
          <a:xfrm>
            <a:off x="0" y="0"/>
            <a:ext cx="689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에셋번들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C0EE4-59F6-4D7D-862A-8CCD36D424D9}"/>
              </a:ext>
            </a:extLst>
          </p:cNvPr>
          <p:cNvSpPr txBox="1"/>
          <p:nvPr/>
        </p:nvSpPr>
        <p:spPr>
          <a:xfrm>
            <a:off x="634313" y="482900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1.</a:t>
            </a:r>
          </a:p>
          <a:p>
            <a:r>
              <a:rPr lang="ko-KR" altLang="en-US" dirty="0"/>
              <a:t>번들 사용 전 빌드 용량 </a:t>
            </a:r>
            <a:r>
              <a:rPr lang="en-US" altLang="ko-KR" dirty="0"/>
              <a:t>vs </a:t>
            </a:r>
            <a:r>
              <a:rPr lang="ko-KR" altLang="en-US" dirty="0"/>
              <a:t>번들 사용 후 빌드 용량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85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D17EBDA-2383-4364-9224-138BBCBEC454}"/>
              </a:ext>
            </a:extLst>
          </p:cNvPr>
          <p:cNvSpPr/>
          <p:nvPr/>
        </p:nvSpPr>
        <p:spPr>
          <a:xfrm>
            <a:off x="2108888" y="0"/>
            <a:ext cx="626074" cy="6858000"/>
          </a:xfrm>
          <a:prstGeom prst="downArrow">
            <a:avLst>
              <a:gd name="adj1" fmla="val 50000"/>
              <a:gd name="adj2" fmla="val 512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93483D-9966-4684-BA66-F50DA88F89E6}"/>
              </a:ext>
            </a:extLst>
          </p:cNvPr>
          <p:cNvSpPr/>
          <p:nvPr/>
        </p:nvSpPr>
        <p:spPr>
          <a:xfrm>
            <a:off x="807301" y="617839"/>
            <a:ext cx="3229233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LoadAssetBundleProgress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827896" y="2110948"/>
            <a:ext cx="3188044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AC7D98-95F6-4458-93EA-7A859B54F072}"/>
              </a:ext>
            </a:extLst>
          </p:cNvPr>
          <p:cNvSpPr/>
          <p:nvPr/>
        </p:nvSpPr>
        <p:spPr>
          <a:xfrm>
            <a:off x="376873" y="3604057"/>
            <a:ext cx="4090090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NewLoadAssetBundleFromCache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DBC71-2855-4228-818C-C4DF44032434}"/>
              </a:ext>
            </a:extLst>
          </p:cNvPr>
          <p:cNvSpPr/>
          <p:nvPr/>
        </p:nvSpPr>
        <p:spPr>
          <a:xfrm>
            <a:off x="1581658" y="5097166"/>
            <a:ext cx="1680521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5252-6C6C-4BFE-B4DA-4E1997C96DA4}"/>
              </a:ext>
            </a:extLst>
          </p:cNvPr>
          <p:cNvSpPr txBox="1"/>
          <p:nvPr/>
        </p:nvSpPr>
        <p:spPr>
          <a:xfrm>
            <a:off x="5626443" y="2338173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 테이블 조회 및 추출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5A41B-A4F1-4F66-841C-555DCDD4D224}"/>
              </a:ext>
            </a:extLst>
          </p:cNvPr>
          <p:cNvSpPr txBox="1"/>
          <p:nvPr/>
        </p:nvSpPr>
        <p:spPr>
          <a:xfrm>
            <a:off x="5626443" y="845064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03F4-FCE8-4F75-BD93-1C31FA8A9921}"/>
              </a:ext>
            </a:extLst>
          </p:cNvPr>
          <p:cNvSpPr txBox="1"/>
          <p:nvPr/>
        </p:nvSpPr>
        <p:spPr>
          <a:xfrm>
            <a:off x="5626443" y="3831282"/>
            <a:ext cx="64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버전을 기반으로 캐시 혹은 웹서버에서 </a:t>
            </a:r>
            <a:r>
              <a:rPr lang="ko-KR" altLang="en-US" dirty="0" err="1"/>
              <a:t>에셋</a:t>
            </a:r>
            <a:r>
              <a:rPr lang="ko-KR" altLang="en-US" dirty="0"/>
              <a:t> 번들 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058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116225" y="1817471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버전 테이블 조회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 테이블 조회 및 추출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4971535" y="2044696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UnityWebRequest.Get</a:t>
            </a:r>
            <a:r>
              <a:rPr lang="en-US" altLang="ko-KR" dirty="0"/>
              <a:t>( version table URL 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FB8A4-8B5D-4698-9AFD-A920498AE12A}"/>
              </a:ext>
            </a:extLst>
          </p:cNvPr>
          <p:cNvSpPr/>
          <p:nvPr/>
        </p:nvSpPr>
        <p:spPr>
          <a:xfrm>
            <a:off x="1116225" y="4764563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버전 테이블 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D3226-415A-4163-A927-3F0A12A10A92}"/>
              </a:ext>
            </a:extLst>
          </p:cNvPr>
          <p:cNvSpPr txBox="1"/>
          <p:nvPr/>
        </p:nvSpPr>
        <p:spPr>
          <a:xfrm>
            <a:off x="4971534" y="4714789"/>
            <a:ext cx="645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버전 테이블 갱신 </a:t>
            </a:r>
            <a:r>
              <a:rPr lang="en-US" altLang="ko-KR" dirty="0"/>
              <a:t>(</a:t>
            </a:r>
            <a:r>
              <a:rPr lang="ko-KR" altLang="en-US" dirty="0"/>
              <a:t>서버 버전 테이블로 덮어쓰기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로컬 버전 테이블이 없다면 신규 생성</a:t>
            </a:r>
            <a:endParaRPr lang="en-US" altLang="ko-KR" dirty="0"/>
          </a:p>
          <a:p>
            <a:r>
              <a:rPr lang="ko-KR" altLang="en-US" dirty="0"/>
              <a:t>당장 수행에 필요는 </a:t>
            </a:r>
            <a:r>
              <a:rPr lang="en-US" altLang="ko-KR" dirty="0"/>
              <a:t>X. </a:t>
            </a:r>
            <a:r>
              <a:rPr lang="ko-KR" altLang="en-US" dirty="0"/>
              <a:t>패치 상태를 확인하기 위함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79201-A3B1-43F0-B085-92661661AE35}"/>
              </a:ext>
            </a:extLst>
          </p:cNvPr>
          <p:cNvSpPr/>
          <p:nvPr/>
        </p:nvSpPr>
        <p:spPr>
          <a:xfrm>
            <a:off x="939112" y="3291017"/>
            <a:ext cx="3583458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서버 버전 테이블 데이터 추출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C7017-E34E-4F35-A303-EB78364B10E8}"/>
              </a:ext>
            </a:extLst>
          </p:cNvPr>
          <p:cNvSpPr txBox="1"/>
          <p:nvPr/>
        </p:nvSpPr>
        <p:spPr>
          <a:xfrm>
            <a:off x="4971534" y="3379744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번들의 파일명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r>
              <a:rPr lang="en-US" altLang="ko-KR" dirty="0"/>
              <a:t>URL </a:t>
            </a:r>
            <a:r>
              <a:rPr lang="ko-KR" altLang="en-US" dirty="0"/>
              <a:t>정보 추출 및 저장</a:t>
            </a:r>
            <a:endParaRPr lang="en-US" altLang="ko-KR" dirty="0"/>
          </a:p>
          <a:p>
            <a:r>
              <a:rPr lang="en-US" altLang="ko-KR" dirty="0" err="1"/>
              <a:t>serverVersionTable</a:t>
            </a:r>
            <a:r>
              <a:rPr lang="en-US" altLang="ko-KR" dirty="0"/>
              <a:t>(string[,])</a:t>
            </a:r>
          </a:p>
        </p:txBody>
      </p:sp>
    </p:spTree>
    <p:extLst>
      <p:ext uri="{BB962C8B-B14F-4D97-AF65-F5344CB8AC3E}">
        <p14:creationId xmlns:p14="http://schemas.microsoft.com/office/powerpoint/2010/main" val="40584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248032" y="1503408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 정보 순회 및</a:t>
            </a:r>
            <a:endParaRPr lang="en-US" altLang="ko-KR" dirty="0"/>
          </a:p>
          <a:p>
            <a:pPr algn="ctr"/>
            <a:r>
              <a:rPr lang="ko-KR" altLang="en-US" dirty="0"/>
              <a:t>필요 정보 추출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버전을 기반으로 캐시 혹은 웹서버에서 </a:t>
            </a:r>
            <a:r>
              <a:rPr lang="ko-KR" altLang="en-US" dirty="0" err="1"/>
              <a:t>에셋</a:t>
            </a:r>
            <a:r>
              <a:rPr lang="ko-KR" altLang="en-US" dirty="0"/>
              <a:t> 번들 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5103342" y="1730633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serverVersionTable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4151873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NewLoadAssetBundleFromCache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078CDF-67F3-485B-9692-0DF539B3CB0E}"/>
              </a:ext>
            </a:extLst>
          </p:cNvPr>
          <p:cNvSpPr/>
          <p:nvPr/>
        </p:nvSpPr>
        <p:spPr>
          <a:xfrm>
            <a:off x="1248032" y="2788512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번들 </a:t>
            </a:r>
            <a:r>
              <a:rPr lang="en-US" altLang="ko-KR" dirty="0"/>
              <a:t>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B104A-4D2D-4796-BD8D-6ECD15125B5B}"/>
              </a:ext>
            </a:extLst>
          </p:cNvPr>
          <p:cNvSpPr txBox="1"/>
          <p:nvPr/>
        </p:nvSpPr>
        <p:spPr>
          <a:xfrm>
            <a:off x="5103342" y="2789200"/>
            <a:ext cx="645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추출한 번들 버전으로 서버와 로컬의 번들 버전 비교</a:t>
            </a:r>
            <a:endParaRPr lang="en-US" altLang="ko-KR" dirty="0"/>
          </a:p>
          <a:p>
            <a:r>
              <a:rPr lang="ko-KR" altLang="en-US" dirty="0"/>
              <a:t>버전이 다르다면 </a:t>
            </a:r>
            <a:r>
              <a:rPr lang="en-US" altLang="ko-KR" dirty="0"/>
              <a:t>-&gt; </a:t>
            </a:r>
            <a:r>
              <a:rPr lang="ko-KR" altLang="en-US" dirty="0"/>
              <a:t>서버로부터 </a:t>
            </a:r>
            <a:r>
              <a:rPr lang="en-US" altLang="ko-KR" dirty="0"/>
              <a:t>load</a:t>
            </a:r>
          </a:p>
          <a:p>
            <a:r>
              <a:rPr lang="ko-KR" altLang="en-US" dirty="0"/>
              <a:t>버전이 같다면 </a:t>
            </a:r>
            <a:r>
              <a:rPr lang="en-US" altLang="ko-KR" dirty="0"/>
              <a:t>-&gt; </a:t>
            </a:r>
            <a:r>
              <a:rPr lang="ko-KR" altLang="en-US" dirty="0"/>
              <a:t>로컬</a:t>
            </a:r>
            <a:r>
              <a:rPr lang="en-US" altLang="ko-KR" dirty="0"/>
              <a:t>(</a:t>
            </a:r>
            <a:r>
              <a:rPr lang="ko-KR" altLang="en-US" dirty="0"/>
              <a:t>캐시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5333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CBBA6-9464-4AAE-B0F0-C9EACA45297A}"/>
              </a:ext>
            </a:extLst>
          </p:cNvPr>
          <p:cNvSpPr txBox="1"/>
          <p:nvPr/>
        </p:nvSpPr>
        <p:spPr>
          <a:xfrm>
            <a:off x="0" y="0"/>
            <a:ext cx="689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에셋번들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5556C-F374-47D4-8508-19700CEFF398}"/>
              </a:ext>
            </a:extLst>
          </p:cNvPr>
          <p:cNvSpPr txBox="1"/>
          <p:nvPr/>
        </p:nvSpPr>
        <p:spPr>
          <a:xfrm>
            <a:off x="634314" y="1703862"/>
            <a:ext cx="42514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번들을 로컬로 다운로드 실행속도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root		1.265	0.860	1.479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albums		5.998	4.978	5.340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photos		8.965	6.655	7.517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37E88-FC71-4337-87D9-37DC0A156938}"/>
              </a:ext>
            </a:extLst>
          </p:cNvPr>
          <p:cNvSpPr txBox="1"/>
          <p:nvPr/>
        </p:nvSpPr>
        <p:spPr>
          <a:xfrm>
            <a:off x="5592352" y="1723439"/>
            <a:ext cx="43364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번들을 로컬에서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root		0.315	0.333	0.326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albums		1.314	1.200	1.251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photos		2.606	2.622	2.592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Patch total		19.438	16.839</a:t>
            </a: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0070C0"/>
                </a:solidFill>
              </a:rPr>
              <a:t>17.257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2603E-E57B-48AF-AB77-012E009AC49D}"/>
              </a:ext>
            </a:extLst>
          </p:cNvPr>
          <p:cNvSpPr txBox="1"/>
          <p:nvPr/>
        </p:nvSpPr>
        <p:spPr>
          <a:xfrm>
            <a:off x="1729946" y="5657671"/>
            <a:ext cx="6099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&gt;&gt; </a:t>
            </a:r>
            <a:r>
              <a:rPr lang="ko-KR" altLang="en-US" sz="1200" dirty="0"/>
              <a:t>전자가 더 빠를 줄 알고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이후 후자로 수정하였고 훨씬 속도가 개선됨을 체감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&gt;&gt; </a:t>
            </a:r>
            <a:r>
              <a:rPr lang="ko-KR" altLang="en-US" sz="1200" dirty="0"/>
              <a:t>캐시 정보 및 개념 숙지할 것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5B613-9B4F-4F5B-A77C-815FA4840374}"/>
              </a:ext>
            </a:extLst>
          </p:cNvPr>
          <p:cNvSpPr txBox="1"/>
          <p:nvPr/>
        </p:nvSpPr>
        <p:spPr>
          <a:xfrm>
            <a:off x="634313" y="3301338"/>
            <a:ext cx="34131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번들을 서버에서 최초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root	2.606	1.396	1.543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albums	4.807	4.713	4.700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photos	8.033	6.667	7.653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Patch total	17.781	13.780	14.940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4FBB3-EFEF-4320-BB41-BB4BAD942C3B}"/>
              </a:ext>
            </a:extLst>
          </p:cNvPr>
          <p:cNvSpPr txBox="1"/>
          <p:nvPr/>
        </p:nvSpPr>
        <p:spPr>
          <a:xfrm>
            <a:off x="5592352" y="3306876"/>
            <a:ext cx="33281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번들을 캐시에서 로드 실행속도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root	0.009	0.009	0.009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albums	0.009	0.009	0.010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photos	0.006	0.005	0.006</a:t>
            </a: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Patch total	1.066	1.042	1.405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F406D-9502-4578-AF80-4E2619104CC6}"/>
              </a:ext>
            </a:extLst>
          </p:cNvPr>
          <p:cNvSpPr txBox="1"/>
          <p:nvPr/>
        </p:nvSpPr>
        <p:spPr>
          <a:xfrm>
            <a:off x="634313" y="482900"/>
            <a:ext cx="93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2.</a:t>
            </a:r>
          </a:p>
          <a:p>
            <a:r>
              <a:rPr lang="ko-KR" altLang="en-US" dirty="0"/>
              <a:t>로직</a:t>
            </a:r>
            <a:r>
              <a:rPr lang="en-US" altLang="ko-KR" dirty="0"/>
              <a:t> </a:t>
            </a:r>
            <a:r>
              <a:rPr lang="ko-KR" altLang="en-US" dirty="0"/>
              <a:t>개선에 따른 실행 속도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13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F1536-824C-4D2F-A704-1A31DB55DF7A}"/>
              </a:ext>
            </a:extLst>
          </p:cNvPr>
          <p:cNvSpPr txBox="1"/>
          <p:nvPr/>
        </p:nvSpPr>
        <p:spPr>
          <a:xfrm>
            <a:off x="1153297" y="1795849"/>
            <a:ext cx="451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localVersionTablePath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경로가 없을 경우</a:t>
            </a:r>
            <a:endParaRPr lang="en-US" altLang="ko-KR" dirty="0"/>
          </a:p>
          <a:p>
            <a:r>
              <a:rPr lang="en-US" altLang="ko-KR" dirty="0"/>
              <a:t>&gt;&gt; .csv </a:t>
            </a:r>
            <a:r>
              <a:rPr lang="ko-KR" altLang="en-US" dirty="0"/>
              <a:t>파일이 없을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AFC93-BB3F-48EE-A120-E2F47C802887}"/>
              </a:ext>
            </a:extLst>
          </p:cNvPr>
          <p:cNvSpPr txBox="1"/>
          <p:nvPr/>
        </p:nvSpPr>
        <p:spPr>
          <a:xfrm>
            <a:off x="2430162" y="4481384"/>
            <a:ext cx="5292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 </a:t>
            </a:r>
            <a:r>
              <a:rPr lang="en-US" altLang="ko-KR" dirty="0"/>
              <a:t>– </a:t>
            </a:r>
            <a:r>
              <a:rPr lang="ko-KR" altLang="en-US" dirty="0"/>
              <a:t>메모리 </a:t>
            </a:r>
            <a:r>
              <a:rPr lang="ko-KR" altLang="en-US" dirty="0" err="1"/>
              <a:t>캐싱과</a:t>
            </a:r>
            <a:r>
              <a:rPr lang="ko-KR" altLang="en-US" dirty="0"/>
              <a:t> 디스크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https://m.blog.naver.com/unity_kr/221949934664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https://lifeisforu.tistory.com/341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32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B7BBB-0C2E-4FE3-9AAF-6D7F3E16CC12}"/>
              </a:ext>
            </a:extLst>
          </p:cNvPr>
          <p:cNvSpPr txBox="1"/>
          <p:nvPr/>
        </p:nvSpPr>
        <p:spPr>
          <a:xfrm>
            <a:off x="0" y="3244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Old version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번들을 로컬에 저장하는 방식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9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D17EBDA-2383-4364-9224-138BBCBEC454}"/>
              </a:ext>
            </a:extLst>
          </p:cNvPr>
          <p:cNvSpPr/>
          <p:nvPr/>
        </p:nvSpPr>
        <p:spPr>
          <a:xfrm>
            <a:off x="2108888" y="0"/>
            <a:ext cx="626074" cy="6858000"/>
          </a:xfrm>
          <a:prstGeom prst="downArrow">
            <a:avLst>
              <a:gd name="adj1" fmla="val 50000"/>
              <a:gd name="adj2" fmla="val 512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93483D-9966-4684-BA66-F50DA88F89E6}"/>
              </a:ext>
            </a:extLst>
          </p:cNvPr>
          <p:cNvSpPr/>
          <p:nvPr/>
        </p:nvSpPr>
        <p:spPr>
          <a:xfrm>
            <a:off x="807306" y="411893"/>
            <a:ext cx="3229233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LoadAssetBundleProgress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1042080" y="1659926"/>
            <a:ext cx="2759678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FD082E-5166-4FC2-B136-C3308E3CCEE0}"/>
              </a:ext>
            </a:extLst>
          </p:cNvPr>
          <p:cNvSpPr/>
          <p:nvPr/>
        </p:nvSpPr>
        <p:spPr>
          <a:xfrm>
            <a:off x="304795" y="2907959"/>
            <a:ext cx="4234252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DownloadBundleFromServerToLocal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AC7D98-95F6-4458-93EA-7A859B54F072}"/>
              </a:ext>
            </a:extLst>
          </p:cNvPr>
          <p:cNvSpPr/>
          <p:nvPr/>
        </p:nvSpPr>
        <p:spPr>
          <a:xfrm>
            <a:off x="613715" y="4155992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LoadAssetBundleFromLocal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DBC71-2855-4228-818C-C4DF44032434}"/>
              </a:ext>
            </a:extLst>
          </p:cNvPr>
          <p:cNvSpPr/>
          <p:nvPr/>
        </p:nvSpPr>
        <p:spPr>
          <a:xfrm>
            <a:off x="1581660" y="5404025"/>
            <a:ext cx="1680521" cy="823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5252-6C6C-4BFE-B4DA-4E1997C96DA4}"/>
              </a:ext>
            </a:extLst>
          </p:cNvPr>
          <p:cNvSpPr txBox="1"/>
          <p:nvPr/>
        </p:nvSpPr>
        <p:spPr>
          <a:xfrm>
            <a:off x="5626443" y="1754660"/>
            <a:ext cx="570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서버와 로컬의 버전 테이블을 비교</a:t>
            </a:r>
            <a:endParaRPr lang="en-US" altLang="ko-KR" dirty="0"/>
          </a:p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5A41B-A4F1-4F66-841C-555DCDD4D224}"/>
              </a:ext>
            </a:extLst>
          </p:cNvPr>
          <p:cNvSpPr txBox="1"/>
          <p:nvPr/>
        </p:nvSpPr>
        <p:spPr>
          <a:xfrm>
            <a:off x="5626443" y="639118"/>
            <a:ext cx="570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ED8C5-9F4A-47F9-98E6-9B5253B12BA2}"/>
              </a:ext>
            </a:extLst>
          </p:cNvPr>
          <p:cNvSpPr txBox="1"/>
          <p:nvPr/>
        </p:nvSpPr>
        <p:spPr>
          <a:xfrm>
            <a:off x="5626442" y="3135184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번들을 서버로부터 </a:t>
            </a:r>
            <a:r>
              <a:rPr lang="en-US" altLang="ko-KR" dirty="0"/>
              <a:t>Load </a:t>
            </a:r>
            <a:r>
              <a:rPr lang="ko-KR" altLang="en-US" dirty="0"/>
              <a:t>및 로컬에 저장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C03F4-FCE8-4F75-BD93-1C31FA8A9921}"/>
              </a:ext>
            </a:extLst>
          </p:cNvPr>
          <p:cNvSpPr txBox="1"/>
          <p:nvPr/>
        </p:nvSpPr>
        <p:spPr>
          <a:xfrm>
            <a:off x="5626442" y="4383217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ko-KR" altLang="en-US" dirty="0" err="1"/>
              <a:t>번들로부터</a:t>
            </a:r>
            <a:r>
              <a:rPr lang="ko-KR" altLang="en-US" dirty="0"/>
              <a:t> 게임 데이터 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67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9B7A49-8D29-419B-AB2B-DDF408A06CE0}"/>
              </a:ext>
            </a:extLst>
          </p:cNvPr>
          <p:cNvSpPr/>
          <p:nvPr/>
        </p:nvSpPr>
        <p:spPr>
          <a:xfrm>
            <a:off x="197707" y="218305"/>
            <a:ext cx="3229233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CheckBundleVersion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BA2C9-1857-4E5E-81F7-A7418206693B}"/>
              </a:ext>
            </a:extLst>
          </p:cNvPr>
          <p:cNvSpPr txBox="1"/>
          <p:nvPr/>
        </p:nvSpPr>
        <p:spPr>
          <a:xfrm>
            <a:off x="3847070" y="307030"/>
            <a:ext cx="570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서버와 로컬의 버전 테이블을 비교</a:t>
            </a:r>
            <a:endParaRPr lang="en-US" altLang="ko-KR" dirty="0"/>
          </a:p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버전 테이블 조회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3BCDA2-966D-4EDA-94B7-C27DA4FFD1A6}"/>
              </a:ext>
            </a:extLst>
          </p:cNvPr>
          <p:cNvSpPr/>
          <p:nvPr/>
        </p:nvSpPr>
        <p:spPr>
          <a:xfrm>
            <a:off x="1099749" y="2722607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버전 테이블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C57CF-4281-4F29-A82B-19D5F0DDFCAD}"/>
              </a:ext>
            </a:extLst>
          </p:cNvPr>
          <p:cNvSpPr txBox="1"/>
          <p:nvPr/>
        </p:nvSpPr>
        <p:spPr>
          <a:xfrm>
            <a:off x="5012727" y="1559181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UnityWebRequest</a:t>
            </a:r>
            <a:r>
              <a:rPr lang="en-US" altLang="ko-KR" dirty="0"/>
              <a:t>() </a:t>
            </a:r>
            <a:r>
              <a:rPr lang="ko-KR" altLang="en-US" dirty="0"/>
              <a:t>조회 및 데이터 저장</a:t>
            </a:r>
            <a:endParaRPr lang="en-US" altLang="ko-KR" dirty="0"/>
          </a:p>
          <a:p>
            <a:r>
              <a:rPr lang="en-US" altLang="ko-KR" dirty="0" err="1"/>
              <a:t>versionTableFromServer</a:t>
            </a:r>
            <a:r>
              <a:rPr lang="en-US" altLang="ko-KR" dirty="0"/>
              <a:t>(string[,])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B5633-AA2F-4373-8DDE-57A120128682}"/>
              </a:ext>
            </a:extLst>
          </p:cNvPr>
          <p:cNvSpPr txBox="1"/>
          <p:nvPr/>
        </p:nvSpPr>
        <p:spPr>
          <a:xfrm>
            <a:off x="5012726" y="2811332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StreamReader</a:t>
            </a:r>
            <a:r>
              <a:rPr lang="en-US" altLang="ko-KR" dirty="0"/>
              <a:t>() </a:t>
            </a:r>
            <a:r>
              <a:rPr lang="ko-KR" altLang="en-US" dirty="0"/>
              <a:t>조회 및 데이터 저장</a:t>
            </a:r>
            <a:endParaRPr lang="en-US" altLang="ko-KR" dirty="0"/>
          </a:p>
          <a:p>
            <a:r>
              <a:rPr lang="en-US" altLang="ko-KR" dirty="0" err="1"/>
              <a:t>versionTableFromLocal</a:t>
            </a:r>
            <a:r>
              <a:rPr lang="en-US" altLang="ko-KR" dirty="0"/>
              <a:t>(string[,])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0FC9DC-4320-4BD0-8AC8-92C26845BC6E}"/>
              </a:ext>
            </a:extLst>
          </p:cNvPr>
          <p:cNvSpPr/>
          <p:nvPr/>
        </p:nvSpPr>
        <p:spPr>
          <a:xfrm>
            <a:off x="1099749" y="3974758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비교 및 패치 정보 기록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78B46-8B0D-4B13-99EB-A4F2731EB2C1}"/>
              </a:ext>
            </a:extLst>
          </p:cNvPr>
          <p:cNvSpPr txBox="1"/>
          <p:nvPr/>
        </p:nvSpPr>
        <p:spPr>
          <a:xfrm>
            <a:off x="5012726" y="4063483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비교 및 패치가 필요한 번들 정보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 err="1"/>
              <a:t>patchListInfo</a:t>
            </a:r>
            <a:r>
              <a:rPr lang="en-US" altLang="ko-KR" dirty="0"/>
              <a:t>(List&lt;string[]&gt;)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B0CA9-D082-414E-855F-CA94218E708B}"/>
              </a:ext>
            </a:extLst>
          </p:cNvPr>
          <p:cNvSpPr/>
          <p:nvPr/>
        </p:nvSpPr>
        <p:spPr>
          <a:xfrm>
            <a:off x="1099749" y="5226909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버전 테이블 갱신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A0340-C1E0-4F15-94C5-E9ABF201801C}"/>
              </a:ext>
            </a:extLst>
          </p:cNvPr>
          <p:cNvSpPr txBox="1"/>
          <p:nvPr/>
        </p:nvSpPr>
        <p:spPr>
          <a:xfrm>
            <a:off x="5012725" y="5315634"/>
            <a:ext cx="66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버전 테이블이 최신 정보가 아니라면 서버 버전 테이블로 덮어쓰기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752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패치가 필요한</a:t>
            </a:r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 정보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9AF9A7-F856-4100-8DBD-EB3F9296E438}"/>
              </a:ext>
            </a:extLst>
          </p:cNvPr>
          <p:cNvSpPr/>
          <p:nvPr/>
        </p:nvSpPr>
        <p:spPr>
          <a:xfrm>
            <a:off x="205941" y="218303"/>
            <a:ext cx="4234252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DownloadBundleFromServerToLocal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5012725" y="445530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패치가 필요한 </a:t>
            </a:r>
            <a:r>
              <a:rPr lang="ko-KR" altLang="en-US" dirty="0" err="1"/>
              <a:t>에셋</a:t>
            </a:r>
            <a:r>
              <a:rPr lang="ko-KR" altLang="en-US" dirty="0"/>
              <a:t> 번들을 서버로부터 </a:t>
            </a:r>
            <a:r>
              <a:rPr lang="en-US" altLang="ko-KR" dirty="0"/>
              <a:t>Load </a:t>
            </a:r>
            <a:r>
              <a:rPr lang="ko-KR" altLang="en-US" dirty="0"/>
              <a:t>및 로컬에 저장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5012724" y="1559181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patchListInfo</a:t>
            </a:r>
            <a:r>
              <a:rPr lang="en-US" altLang="ko-KR" dirty="0"/>
              <a:t>(List&lt;string[]&gt;) </a:t>
            </a:r>
            <a:r>
              <a:rPr lang="ko-KR" altLang="en-US" dirty="0"/>
              <a:t>로부터 각 </a:t>
            </a:r>
            <a:r>
              <a:rPr lang="ko-KR" altLang="en-US" dirty="0" err="1"/>
              <a:t>에셋</a:t>
            </a:r>
            <a:r>
              <a:rPr lang="ko-KR" altLang="en-US" dirty="0"/>
              <a:t> 번들 정보 추출</a:t>
            </a:r>
            <a:endParaRPr lang="en-US" altLang="ko-KR" dirty="0"/>
          </a:p>
          <a:p>
            <a:r>
              <a:rPr lang="ko-KR" altLang="en-US" dirty="0"/>
              <a:t>번들 저장 경로</a:t>
            </a:r>
            <a:r>
              <a:rPr lang="en-US" altLang="ko-KR" dirty="0"/>
              <a:t> </a:t>
            </a:r>
            <a:r>
              <a:rPr lang="ko-KR" altLang="en-US" dirty="0"/>
              <a:t>및 파일 명</a:t>
            </a:r>
            <a:r>
              <a:rPr lang="en-US" altLang="ko-KR" dirty="0"/>
              <a:t>, </a:t>
            </a:r>
            <a:r>
              <a:rPr lang="ko-KR" altLang="en-US" dirty="0"/>
              <a:t>최신 번들 다운로드 </a:t>
            </a:r>
            <a:r>
              <a:rPr lang="en-US" altLang="ko-KR" dirty="0"/>
              <a:t>URL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FD4273-47D7-4F41-A43E-F2427EC84D9D}"/>
              </a:ext>
            </a:extLst>
          </p:cNvPr>
          <p:cNvSpPr/>
          <p:nvPr/>
        </p:nvSpPr>
        <p:spPr>
          <a:xfrm>
            <a:off x="1099748" y="2722609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번들 다운로드 및</a:t>
            </a:r>
            <a:endParaRPr lang="en-US" altLang="ko-KR" dirty="0"/>
          </a:p>
          <a:p>
            <a:pPr algn="ctr"/>
            <a:r>
              <a:rPr lang="ko-KR" altLang="en-US" dirty="0"/>
              <a:t>로컬에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08038-186B-4925-97E8-41B9079C6392}"/>
              </a:ext>
            </a:extLst>
          </p:cNvPr>
          <p:cNvSpPr txBox="1"/>
          <p:nvPr/>
        </p:nvSpPr>
        <p:spPr>
          <a:xfrm>
            <a:off x="5012723" y="2811334"/>
            <a:ext cx="64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추출한 정보를 바탕으로</a:t>
            </a:r>
            <a:endParaRPr lang="en-US" altLang="ko-KR" dirty="0"/>
          </a:p>
          <a:p>
            <a:r>
              <a:rPr lang="en-US" altLang="ko-KR" dirty="0" err="1"/>
              <a:t>UnityWebRequest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 err="1"/>
              <a:t>FileStream.Write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6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20BDD-ED67-4BE1-BCE8-A5EF3CAF86D3}"/>
              </a:ext>
            </a:extLst>
          </p:cNvPr>
          <p:cNvSpPr/>
          <p:nvPr/>
        </p:nvSpPr>
        <p:spPr>
          <a:xfrm>
            <a:off x="1099749" y="1470456"/>
            <a:ext cx="3229233" cy="82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번들 조회 및 로드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33FB-9ABF-4450-9498-51E33DE55678}"/>
              </a:ext>
            </a:extLst>
          </p:cNvPr>
          <p:cNvSpPr txBox="1"/>
          <p:nvPr/>
        </p:nvSpPr>
        <p:spPr>
          <a:xfrm>
            <a:off x="4477265" y="445529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ko-KR" altLang="en-US" dirty="0" err="1"/>
              <a:t>번들로부터</a:t>
            </a:r>
            <a:r>
              <a:rPr lang="ko-KR" altLang="en-US" dirty="0"/>
              <a:t> 게임 데이터 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C6E5C-7D9A-4F35-B25B-93A26A8BC0C2}"/>
              </a:ext>
            </a:extLst>
          </p:cNvPr>
          <p:cNvSpPr txBox="1"/>
          <p:nvPr/>
        </p:nvSpPr>
        <p:spPr>
          <a:xfrm>
            <a:off x="4955059" y="1697681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에셋</a:t>
            </a:r>
            <a:r>
              <a:rPr lang="ko-KR" altLang="en-US" dirty="0"/>
              <a:t> 번들 경로 조회 및 로드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AF51-4851-4BDA-8161-C1C27A027BA7}"/>
              </a:ext>
            </a:extLst>
          </p:cNvPr>
          <p:cNvSpPr/>
          <p:nvPr/>
        </p:nvSpPr>
        <p:spPr>
          <a:xfrm>
            <a:off x="193585" y="218304"/>
            <a:ext cx="3616409" cy="823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LoadAssetBundleFromLocal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5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B7BBB-0C2E-4FE3-9AAF-6D7F3E16CC12}"/>
              </a:ext>
            </a:extLst>
          </p:cNvPr>
          <p:cNvSpPr txBox="1"/>
          <p:nvPr/>
        </p:nvSpPr>
        <p:spPr>
          <a:xfrm>
            <a:off x="0" y="3244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version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에셋</a:t>
            </a:r>
            <a:r>
              <a:rPr lang="ko-KR" altLang="en-US" dirty="0"/>
              <a:t> 번들을 로컬에 저장하지 않고 캐시에서 관리하는 방식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A407B-E5CD-4DB7-9DA5-B54EF0661661}"/>
              </a:ext>
            </a:extLst>
          </p:cNvPr>
          <p:cNvSpPr txBox="1"/>
          <p:nvPr/>
        </p:nvSpPr>
        <p:spPr>
          <a:xfrm>
            <a:off x="6899910" y="0"/>
            <a:ext cx="5292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번들 </a:t>
            </a:r>
            <a:r>
              <a:rPr lang="en-US" altLang="ko-KR" dirty="0"/>
              <a:t>– </a:t>
            </a:r>
            <a:r>
              <a:rPr lang="ko-KR" altLang="en-US" dirty="0"/>
              <a:t>메모리 </a:t>
            </a:r>
            <a:r>
              <a:rPr lang="ko-KR" altLang="en-US" dirty="0" err="1"/>
              <a:t>캐싱과</a:t>
            </a:r>
            <a:r>
              <a:rPr lang="ko-KR" altLang="en-US" dirty="0"/>
              <a:t> 디스크 </a:t>
            </a:r>
            <a:r>
              <a:rPr lang="ko-KR" altLang="en-US" dirty="0" err="1"/>
              <a:t>캐싱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https://m.blog.naver.com/unity_kr/221949934664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번들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https://lifeisforu.tistory.com/341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2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599</Words>
  <Application>Microsoft Office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민준</dc:creator>
  <cp:lastModifiedBy>진 민준</cp:lastModifiedBy>
  <cp:revision>65</cp:revision>
  <dcterms:created xsi:type="dcterms:W3CDTF">2021-02-03T10:13:58Z</dcterms:created>
  <dcterms:modified xsi:type="dcterms:W3CDTF">2021-02-03T13:51:23Z</dcterms:modified>
</cp:coreProperties>
</file>