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2" r:id="rId5"/>
    <p:sldId id="258" r:id="rId6"/>
    <p:sldId id="259" r:id="rId7"/>
    <p:sldId id="260" r:id="rId8"/>
    <p:sldId id="261" r:id="rId9"/>
    <p:sldId id="263" r:id="rId10"/>
    <p:sldId id="264" r:id="rId11"/>
    <p:sldId id="268" r:id="rId12"/>
    <p:sldId id="269" r:id="rId13"/>
    <p:sldId id="265" r:id="rId14"/>
    <p:sldId id="26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ABB9F-5352-4920-ACEA-94FFEB111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1E387D-8A03-4FED-ACBA-866E4C649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B406B-644A-420B-9DB8-7831F9CD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6A3D-624E-443E-9E13-16461CDE98A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052C59-6231-4840-ABBD-F8709B02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431887-E6CF-4A4F-BF5C-7E1E65E0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3F7C-F02D-402A-9749-DAE9F1672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95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8183C-00D8-4B69-ACA2-1C78C7CE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4434A5-1279-4A91-94AE-688315448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8D8E3D-466C-43D9-B8EA-74C2B69E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6A3D-624E-443E-9E13-16461CDE98A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E90081-0036-49D7-A2AE-A4A5B728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C7B9DE-320C-4A72-89B1-8465FE06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3F7C-F02D-402A-9749-DAE9F1672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89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DB6AB9-601C-4065-908A-41E3C6F65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CE110B-C9B7-44BA-A006-49AAF40AE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18F654-479E-4B0F-89ED-871EFF83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6A3D-624E-443E-9E13-16461CDE98A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BE754-7BE8-4E01-9474-8C094E78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14F03-3920-4A38-83A3-8E6854CD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3F7C-F02D-402A-9749-DAE9F1672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2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3645F-BFA7-498A-8365-A9D83851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5D736-AC57-44B7-B15B-DAE6B7871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A0F35A-0210-4461-AC7E-5F811036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6A3D-624E-443E-9E13-16461CDE98A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241316-2FC5-47E7-BC75-F51D7146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99EBE5-0CBD-4379-A2EC-3DCB5617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3F7C-F02D-402A-9749-DAE9F1672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92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F23A2-9CA0-4AD5-B525-9E68572E8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7E3F26-ED94-4151-88A8-F63ED0370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86DAC-59EC-4AB2-BD4E-6D2F2F78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6A3D-624E-443E-9E13-16461CDE98A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30F780-FEAD-49ED-A12A-09088B44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CF3158-282E-4BA4-AB62-0CF1DDA0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3F7C-F02D-402A-9749-DAE9F1672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25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86C4F-9381-4504-BC8E-FED3F7C2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4F2EB-2F6E-44D5-B3A0-7DB1E296D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4591AC-0C16-4D3D-A8D9-0E02F9F49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E38B9-354A-4D29-9AA4-954BFFDF9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6A3D-624E-443E-9E13-16461CDE98A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6D11FA-1E61-4EB4-B0E8-02433EE6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628CFC-7434-421D-886C-B4F11597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3F7C-F02D-402A-9749-DAE9F1672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76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B04A1-AEED-4779-AC20-43F5C8E2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9B8806-4039-4AA8-8E25-522FAD5F0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DA1733-F9C4-4ABF-809B-38D76576C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143DB3-A719-4E29-8D4F-D1B159997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D0E78D-CF83-4379-B10D-EBE25647A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8475D7-7DE4-4F96-907B-C4B1E0C4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6A3D-624E-443E-9E13-16461CDE98A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40A855-4472-4C6A-BC9E-39F8B68F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47A05C-9ABA-4578-A4B1-0046EEB3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3F7C-F02D-402A-9749-DAE9F1672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86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E07F6-1386-42A9-A636-228E846D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CAE043-7A67-4AC3-B551-5E51F6F7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6A3D-624E-443E-9E13-16461CDE98A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49A5F2-1569-4EEE-AEAB-10F4E619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6F7560-F565-44F7-842B-7E76122F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3F7C-F02D-402A-9749-DAE9F1672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1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DE6AFB-7C3C-402E-865B-1421D045F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6A3D-624E-443E-9E13-16461CDE98A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61B155-3A29-4733-9ED3-4A97B7EE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320BBC-6969-4160-B1D2-E9B35881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3F7C-F02D-402A-9749-DAE9F1672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90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5313F-EF12-4328-8852-B6F22103D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02493C-0167-48B6-9FC9-312B317BB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CB2EC2-CB4E-43F1-85CF-224C4F336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E11ED-CABF-484D-A847-EA59DBA2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6A3D-624E-443E-9E13-16461CDE98A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24062D-C07B-4C12-84A3-0686C9B2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34DD6C-B09E-4BF6-A977-27C3EDB3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3F7C-F02D-402A-9749-DAE9F1672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40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4155D-9D09-4311-B87B-7DCED4503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4816C3-A2E4-401B-B4D8-6BEEEC174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087070-BB2F-43D9-9D47-AAD1219F6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2A207D-85A1-4186-BB4B-18B704B4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6A3D-624E-443E-9E13-16461CDE98A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1E3467-F0BD-48F4-9D2D-3C77320DB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AA7964-5AD2-421D-AABA-0ABA2318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3F7C-F02D-402A-9749-DAE9F1672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07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467EBB-BB8A-4D8D-B468-7A536D861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2B6AFB-E675-4D4D-941F-8D3F9667F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5A5A3D-403F-4C5A-82A0-99C65D89D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66A3D-624E-443E-9E13-16461CDE98A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1D7033-AB9D-422F-BCD7-7BC930778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B0783-20D3-497E-81E0-478387CF2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D3F7C-F02D-402A-9749-DAE9F1672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3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feisforu.tistory.com/341" TargetMode="External"/><Relationship Id="rId2" Type="http://schemas.openxmlformats.org/officeDocument/2006/relationships/hyperlink" Target="https://m.blog.naver.com/unity_kr/221949934664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evkorea.co.kr/bbs/board.php?bo_table=m03_qna&amp;wr_id=5019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ifeisforu.tistory.com/341" TargetMode="External"/><Relationship Id="rId2" Type="http://schemas.openxmlformats.org/officeDocument/2006/relationships/hyperlink" Target="https://m.blog.naver.com/unity_kr/221949934664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Lx61ZEKEvn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ECBBA6-9464-4AAE-B0F0-C9EACA45297A}"/>
              </a:ext>
            </a:extLst>
          </p:cNvPr>
          <p:cNvSpPr txBox="1"/>
          <p:nvPr/>
        </p:nvSpPr>
        <p:spPr>
          <a:xfrm>
            <a:off x="0" y="0"/>
            <a:ext cx="689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에셋번들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C0EE4-59F6-4D7D-862A-8CCD36D424D9}"/>
              </a:ext>
            </a:extLst>
          </p:cNvPr>
          <p:cNvSpPr txBox="1"/>
          <p:nvPr/>
        </p:nvSpPr>
        <p:spPr>
          <a:xfrm>
            <a:off x="634313" y="482900"/>
            <a:ext cx="930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1.</a:t>
            </a:r>
          </a:p>
          <a:p>
            <a:r>
              <a:rPr lang="ko-KR" altLang="en-US" dirty="0"/>
              <a:t>번들 적용 전 빌드 용량 </a:t>
            </a:r>
            <a:r>
              <a:rPr lang="en-US" altLang="ko-KR" dirty="0"/>
              <a:t>vs </a:t>
            </a:r>
            <a:r>
              <a:rPr lang="ko-KR" altLang="en-US" dirty="0"/>
              <a:t>번들 적용 후 빌드 용량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6697FB-105B-4D13-9E84-3E9DD54B3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231" y="1873464"/>
            <a:ext cx="4635812" cy="19147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AEE0B29-CE64-4C58-A16F-761D27535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54" y="1873464"/>
            <a:ext cx="4753638" cy="19147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C3D39A-8ACD-41F7-8AC3-A0986ABB01CE}"/>
              </a:ext>
            </a:extLst>
          </p:cNvPr>
          <p:cNvSpPr txBox="1"/>
          <p:nvPr/>
        </p:nvSpPr>
        <p:spPr>
          <a:xfrm>
            <a:off x="403654" y="3788256"/>
            <a:ext cx="4753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리소스를 프로젝트에 그대로 포함시킨 빌드 파일</a:t>
            </a:r>
            <a:endParaRPr lang="en-US" altLang="ko-KR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29749-D7D6-4E7D-9643-84273E6F7282}"/>
              </a:ext>
            </a:extLst>
          </p:cNvPr>
          <p:cNvSpPr txBox="1"/>
          <p:nvPr/>
        </p:nvSpPr>
        <p:spPr>
          <a:xfrm>
            <a:off x="6606231" y="3788256"/>
            <a:ext cx="463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리소스를 모두 제거하고 </a:t>
            </a:r>
            <a:r>
              <a:rPr lang="ko-KR" altLang="en-US" sz="1200" dirty="0" err="1"/>
              <a:t>에셋</a:t>
            </a:r>
            <a:r>
              <a:rPr lang="ko-KR" altLang="en-US" sz="1200" dirty="0"/>
              <a:t> 번들로 대체한 빌드 파일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117857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AD17EBDA-2383-4364-9224-138BBCBEC454}"/>
              </a:ext>
            </a:extLst>
          </p:cNvPr>
          <p:cNvSpPr/>
          <p:nvPr/>
        </p:nvSpPr>
        <p:spPr>
          <a:xfrm>
            <a:off x="2108888" y="0"/>
            <a:ext cx="626074" cy="6858000"/>
          </a:xfrm>
          <a:prstGeom prst="downArrow">
            <a:avLst>
              <a:gd name="adj1" fmla="val 50000"/>
              <a:gd name="adj2" fmla="val 512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93483D-9966-4684-BA66-F50DA88F89E6}"/>
              </a:ext>
            </a:extLst>
          </p:cNvPr>
          <p:cNvSpPr/>
          <p:nvPr/>
        </p:nvSpPr>
        <p:spPr>
          <a:xfrm>
            <a:off x="807301" y="617839"/>
            <a:ext cx="3229233" cy="8237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LoadAssetBundleProgress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9B7A49-8D29-419B-AB2B-DDF408A06CE0}"/>
              </a:ext>
            </a:extLst>
          </p:cNvPr>
          <p:cNvSpPr/>
          <p:nvPr/>
        </p:nvSpPr>
        <p:spPr>
          <a:xfrm>
            <a:off x="827896" y="2110948"/>
            <a:ext cx="3188044" cy="8237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NewCheckBundleVersion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AC7D98-95F6-4458-93EA-7A859B54F072}"/>
              </a:ext>
            </a:extLst>
          </p:cNvPr>
          <p:cNvSpPr/>
          <p:nvPr/>
        </p:nvSpPr>
        <p:spPr>
          <a:xfrm>
            <a:off x="376873" y="3604057"/>
            <a:ext cx="4090090" cy="8237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NewLoadAssetBundleFromCache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1DBC71-2855-4228-818C-C4DF44032434}"/>
              </a:ext>
            </a:extLst>
          </p:cNvPr>
          <p:cNvSpPr/>
          <p:nvPr/>
        </p:nvSpPr>
        <p:spPr>
          <a:xfrm>
            <a:off x="1581658" y="5097166"/>
            <a:ext cx="1680521" cy="8237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Done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735252-6C6C-4BFE-B4DA-4E1997C96DA4}"/>
              </a:ext>
            </a:extLst>
          </p:cNvPr>
          <p:cNvSpPr txBox="1"/>
          <p:nvPr/>
        </p:nvSpPr>
        <p:spPr>
          <a:xfrm>
            <a:off x="5626443" y="2338173"/>
            <a:ext cx="570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 버전 테이블 조회 및 데이터 추출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5A41B-A4F1-4F66-841C-555DCDD4D224}"/>
              </a:ext>
            </a:extLst>
          </p:cNvPr>
          <p:cNvSpPr txBox="1"/>
          <p:nvPr/>
        </p:nvSpPr>
        <p:spPr>
          <a:xfrm>
            <a:off x="5626443" y="845064"/>
            <a:ext cx="570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7C03F4-FCE8-4F75-BD93-1C31FA8A9921}"/>
              </a:ext>
            </a:extLst>
          </p:cNvPr>
          <p:cNvSpPr txBox="1"/>
          <p:nvPr/>
        </p:nvSpPr>
        <p:spPr>
          <a:xfrm>
            <a:off x="5626443" y="3831282"/>
            <a:ext cx="640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 버전을 기반으로 웹서버 혹은 캐시에서 </a:t>
            </a:r>
            <a:r>
              <a:rPr lang="ko-KR" altLang="en-US" dirty="0" err="1"/>
              <a:t>에셋</a:t>
            </a:r>
            <a:r>
              <a:rPr lang="ko-KR" altLang="en-US" dirty="0"/>
              <a:t> 번들 로드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0581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93483D-9966-4684-BA66-F50DA88F89E6}"/>
              </a:ext>
            </a:extLst>
          </p:cNvPr>
          <p:cNvSpPr/>
          <p:nvPr/>
        </p:nvSpPr>
        <p:spPr>
          <a:xfrm>
            <a:off x="8185081" y="57936"/>
            <a:ext cx="1789047" cy="4563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패치 시작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9B7A49-8D29-419B-AB2B-DDF408A06CE0}"/>
              </a:ext>
            </a:extLst>
          </p:cNvPr>
          <p:cNvSpPr/>
          <p:nvPr/>
        </p:nvSpPr>
        <p:spPr>
          <a:xfrm>
            <a:off x="8185081" y="756540"/>
            <a:ext cx="1766227" cy="4563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서버 버전 테이블 조회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AC7D98-95F6-4458-93EA-7A859B54F072}"/>
              </a:ext>
            </a:extLst>
          </p:cNvPr>
          <p:cNvSpPr/>
          <p:nvPr/>
        </p:nvSpPr>
        <p:spPr>
          <a:xfrm>
            <a:off x="7790650" y="1303578"/>
            <a:ext cx="2522675" cy="5080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버전 테이블 데이터 추출 및 보관</a:t>
            </a:r>
          </a:p>
        </p:txBody>
      </p:sp>
      <p:sp>
        <p:nvSpPr>
          <p:cNvPr id="3" name="순서도: 판단 2">
            <a:extLst>
              <a:ext uri="{FF2B5EF4-FFF2-40B4-BE49-F238E27FC236}">
                <a16:creationId xmlns:a16="http://schemas.microsoft.com/office/drawing/2014/main" id="{54636446-0AFA-4484-BE28-4CAC60004788}"/>
              </a:ext>
            </a:extLst>
          </p:cNvPr>
          <p:cNvSpPr/>
          <p:nvPr/>
        </p:nvSpPr>
        <p:spPr>
          <a:xfrm>
            <a:off x="8041548" y="2462123"/>
            <a:ext cx="2076111" cy="61312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파일 존재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2391BD-93B4-4D4F-AA72-4019F98DD0E4}"/>
              </a:ext>
            </a:extLst>
          </p:cNvPr>
          <p:cNvSpPr/>
          <p:nvPr/>
        </p:nvSpPr>
        <p:spPr>
          <a:xfrm>
            <a:off x="5948508" y="2410122"/>
            <a:ext cx="1490259" cy="3850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신규 생성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A83834-71AD-4A72-86F0-07E7077B9E0B}"/>
              </a:ext>
            </a:extLst>
          </p:cNvPr>
          <p:cNvSpPr/>
          <p:nvPr/>
        </p:nvSpPr>
        <p:spPr>
          <a:xfrm>
            <a:off x="8188569" y="3256324"/>
            <a:ext cx="1822142" cy="4708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로컬 버전 테이블 갱신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F6554D-DA48-4755-8DE8-C8B52F50C4F9}"/>
              </a:ext>
            </a:extLst>
          </p:cNvPr>
          <p:cNvSpPr/>
          <p:nvPr/>
        </p:nvSpPr>
        <p:spPr>
          <a:xfrm>
            <a:off x="7934600" y="3916590"/>
            <a:ext cx="2278719" cy="5193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에셋</a:t>
            </a:r>
            <a:r>
              <a:rPr lang="ko-KR" altLang="en-US" sz="1200" dirty="0"/>
              <a:t> 번들 목록 순회 및 </a:t>
            </a:r>
            <a:r>
              <a:rPr lang="en-US" altLang="ko-KR" sz="1200" dirty="0"/>
              <a:t>load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68CFC0-918B-4917-8EE8-EA906D1F4DE5}"/>
              </a:ext>
            </a:extLst>
          </p:cNvPr>
          <p:cNvSpPr/>
          <p:nvPr/>
        </p:nvSpPr>
        <p:spPr>
          <a:xfrm>
            <a:off x="8168873" y="1902318"/>
            <a:ext cx="1766227" cy="4563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로컬 </a:t>
            </a:r>
            <a:r>
              <a:rPr lang="ko-KR" altLang="en-US" sz="1200" dirty="0"/>
              <a:t>버전 테이블 조회</a:t>
            </a:r>
          </a:p>
        </p:txBody>
      </p:sp>
    </p:spTree>
    <p:extLst>
      <p:ext uri="{BB962C8B-B14F-4D97-AF65-F5344CB8AC3E}">
        <p14:creationId xmlns:p14="http://schemas.microsoft.com/office/powerpoint/2010/main" val="881593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id="{FB8AAA4A-6452-43EB-AF22-0D8657CC69F1}"/>
              </a:ext>
            </a:extLst>
          </p:cNvPr>
          <p:cNvGrpSpPr/>
          <p:nvPr/>
        </p:nvGrpSpPr>
        <p:grpSpPr>
          <a:xfrm>
            <a:off x="0" y="-1"/>
            <a:ext cx="4064788" cy="2316257"/>
            <a:chOff x="2318865" y="1829040"/>
            <a:chExt cx="6390795" cy="3634346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F1547D52-D8F8-4072-BAE1-670203E6D4CD}"/>
                </a:ext>
              </a:extLst>
            </p:cNvPr>
            <p:cNvSpPr/>
            <p:nvPr/>
          </p:nvSpPr>
          <p:spPr>
            <a:xfrm>
              <a:off x="2520315" y="2617789"/>
              <a:ext cx="713033" cy="81124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에셋</a:t>
              </a:r>
              <a:r>
                <a:rPr lang="ko-KR" altLang="en-US" sz="800" dirty="0"/>
                <a:t> 번들</a:t>
              </a:r>
            </a:p>
          </p:txBody>
        </p:sp>
        <p:sp>
          <p:nvSpPr>
            <p:cNvPr id="6" name="사각형: 모서리가 접힌 도형 5">
              <a:extLst>
                <a:ext uri="{FF2B5EF4-FFF2-40B4-BE49-F238E27FC236}">
                  <a16:creationId xmlns:a16="http://schemas.microsoft.com/office/drawing/2014/main" id="{818D8DEC-84BE-4E1A-ABDA-90D12A57255D}"/>
                </a:ext>
              </a:extLst>
            </p:cNvPr>
            <p:cNvSpPr/>
            <p:nvPr/>
          </p:nvSpPr>
          <p:spPr>
            <a:xfrm>
              <a:off x="4479343" y="3512331"/>
              <a:ext cx="1410916" cy="1056511"/>
            </a:xfrm>
            <a:prstGeom prst="foldedCorner">
              <a:avLst>
                <a:gd name="adj" fmla="val 34366"/>
              </a:avLst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7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700" dirty="0" err="1">
                  <a:solidFill>
                    <a:schemeClr val="bg1"/>
                  </a:solidFill>
                </a:rPr>
                <a:t>DataContainer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EFC1139-FE0A-40AB-A8D6-F0C34E558747}"/>
                </a:ext>
              </a:extLst>
            </p:cNvPr>
            <p:cNvSpPr/>
            <p:nvPr/>
          </p:nvSpPr>
          <p:spPr>
            <a:xfrm>
              <a:off x="2511368" y="3634965"/>
              <a:ext cx="713033" cy="81124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에셋</a:t>
              </a:r>
              <a:r>
                <a:rPr lang="ko-KR" altLang="en-US" sz="800" dirty="0"/>
                <a:t> 번들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C6AA33C-37B5-4D03-AFFF-22824F0B7BCE}"/>
                </a:ext>
              </a:extLst>
            </p:cNvPr>
            <p:cNvSpPr/>
            <p:nvPr/>
          </p:nvSpPr>
          <p:spPr>
            <a:xfrm>
              <a:off x="2520358" y="4652143"/>
              <a:ext cx="713033" cy="81124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에셋</a:t>
              </a:r>
              <a:r>
                <a:rPr lang="ko-KR" altLang="en-US" sz="800" dirty="0"/>
                <a:t> 번들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AC5373A-5F2D-44CC-BF9D-56CD8A8A6C41}"/>
                </a:ext>
              </a:extLst>
            </p:cNvPr>
            <p:cNvSpPr/>
            <p:nvPr/>
          </p:nvSpPr>
          <p:spPr>
            <a:xfrm>
              <a:off x="7300822" y="3270694"/>
              <a:ext cx="1256434" cy="156986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런타임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4CF544A4-E139-45FC-B324-6154D01EEC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6525" y="4399046"/>
              <a:ext cx="914420" cy="65871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3C40192A-4E93-4A41-8D7F-32053E97E475}"/>
                </a:ext>
              </a:extLst>
            </p:cNvPr>
            <p:cNvGrpSpPr/>
            <p:nvPr/>
          </p:nvGrpSpPr>
          <p:grpSpPr>
            <a:xfrm>
              <a:off x="2318865" y="2242225"/>
              <a:ext cx="2489353" cy="326008"/>
              <a:chOff x="1437503" y="1980168"/>
              <a:chExt cx="3591697" cy="326006"/>
            </a:xfrm>
          </p:grpSpPr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9D0536C0-7AA3-476A-9AA4-BAEC1F7897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7503" y="2018270"/>
                <a:ext cx="3591697" cy="0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4E90AFA0-2629-434B-B9DD-26C01FF75E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7342" y="1980168"/>
                <a:ext cx="0" cy="326006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AFD63943-7227-44AC-ABB5-A73E6299B1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3481" y="1980168"/>
                <a:ext cx="0" cy="326006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D4EEE1F-2366-461B-9E60-A5EF7E5DC030}"/>
                </a:ext>
              </a:extLst>
            </p:cNvPr>
            <p:cNvGrpSpPr/>
            <p:nvPr/>
          </p:nvGrpSpPr>
          <p:grpSpPr>
            <a:xfrm>
              <a:off x="5616442" y="2242226"/>
              <a:ext cx="3093218" cy="326009"/>
              <a:chOff x="1437503" y="1980168"/>
              <a:chExt cx="3591697" cy="326006"/>
            </a:xfrm>
          </p:grpSpPr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3D1CB7E0-9DEA-4836-A27B-A7B2F10C15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7503" y="2018270"/>
                <a:ext cx="3591697" cy="0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0B547B5C-41D0-4EEC-B97C-2658B9FBF6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7342" y="1980168"/>
                <a:ext cx="0" cy="326006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870C8214-82B4-4D4B-B436-91F405AC89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3481" y="1980168"/>
                <a:ext cx="0" cy="326006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4F7DED6-9B26-440E-B6B4-95F0A57A68AE}"/>
                </a:ext>
              </a:extLst>
            </p:cNvPr>
            <p:cNvSpPr txBox="1"/>
            <p:nvPr/>
          </p:nvSpPr>
          <p:spPr>
            <a:xfrm>
              <a:off x="3224401" y="1860777"/>
              <a:ext cx="693584" cy="3863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패치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6A1F375-EFEC-4AF6-A6AE-53466E1F3436}"/>
                </a:ext>
              </a:extLst>
            </p:cNvPr>
            <p:cNvSpPr txBox="1"/>
            <p:nvPr/>
          </p:nvSpPr>
          <p:spPr>
            <a:xfrm>
              <a:off x="6724469" y="1829040"/>
              <a:ext cx="895209" cy="386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런타임</a:t>
              </a:r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D2150019-6F97-43D1-BF6A-D237C974A160}"/>
                </a:ext>
              </a:extLst>
            </p:cNvPr>
            <p:cNvCxnSpPr>
              <a:cxnSpLocks/>
            </p:cNvCxnSpPr>
            <p:nvPr/>
          </p:nvCxnSpPr>
          <p:spPr>
            <a:xfrm>
              <a:off x="3352799" y="4055627"/>
              <a:ext cx="998146" cy="2892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2A17158-14C7-456E-9FBF-ADD1C35B2B28}"/>
                </a:ext>
              </a:extLst>
            </p:cNvPr>
            <p:cNvCxnSpPr>
              <a:cxnSpLocks/>
            </p:cNvCxnSpPr>
            <p:nvPr/>
          </p:nvCxnSpPr>
          <p:spPr>
            <a:xfrm>
              <a:off x="3421380" y="3063266"/>
              <a:ext cx="929566" cy="67818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53C507B-558B-4C98-BD8B-301C7CD61493}"/>
                </a:ext>
              </a:extLst>
            </p:cNvPr>
            <p:cNvCxnSpPr>
              <a:cxnSpLocks/>
            </p:cNvCxnSpPr>
            <p:nvPr/>
          </p:nvCxnSpPr>
          <p:spPr>
            <a:xfrm>
              <a:off x="6018660" y="4055591"/>
              <a:ext cx="1153766" cy="1504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E77E25F-5DBF-402E-AE41-CF3C0643E486}"/>
              </a:ext>
            </a:extLst>
          </p:cNvPr>
          <p:cNvSpPr/>
          <p:nvPr/>
        </p:nvSpPr>
        <p:spPr>
          <a:xfrm>
            <a:off x="7925460" y="212592"/>
            <a:ext cx="989663" cy="5170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Building</a:t>
            </a:r>
          </a:p>
          <a:p>
            <a:pPr algn="ctr"/>
            <a:r>
              <a:rPr lang="en-US" altLang="ko-KR" sz="900" dirty="0" err="1"/>
              <a:t>AssetBundles</a:t>
            </a:r>
            <a:endParaRPr lang="ko-KR" altLang="en-US" sz="900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9E386AE8-D7D0-467C-929F-C44D0A557595}"/>
              </a:ext>
            </a:extLst>
          </p:cNvPr>
          <p:cNvCxnSpPr>
            <a:cxnSpLocks/>
          </p:cNvCxnSpPr>
          <p:nvPr/>
        </p:nvCxnSpPr>
        <p:spPr>
          <a:xfrm>
            <a:off x="8801100" y="729033"/>
            <a:ext cx="114023" cy="2248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8B915B7A-E6C8-4447-8504-D845A42D628A}"/>
              </a:ext>
            </a:extLst>
          </p:cNvPr>
          <p:cNvSpPr/>
          <p:nvPr/>
        </p:nvSpPr>
        <p:spPr>
          <a:xfrm>
            <a:off x="6806151" y="952735"/>
            <a:ext cx="1119309" cy="36805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버전 테이블 갱신</a:t>
            </a:r>
            <a:endParaRPr lang="ko-KR" altLang="en-US" sz="900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588649AD-2ACC-43BB-869D-9DC775B2F66D}"/>
              </a:ext>
            </a:extLst>
          </p:cNvPr>
          <p:cNvSpPr/>
          <p:nvPr/>
        </p:nvSpPr>
        <p:spPr>
          <a:xfrm>
            <a:off x="8915123" y="955504"/>
            <a:ext cx="1095244" cy="36805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AssetBundles</a:t>
            </a:r>
            <a:endParaRPr lang="ko-KR" altLang="en-US" sz="900" dirty="0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BEA2C0A-5096-4F7A-8C05-FB8B03EF1594}"/>
              </a:ext>
            </a:extLst>
          </p:cNvPr>
          <p:cNvCxnSpPr>
            <a:cxnSpLocks/>
          </p:cNvCxnSpPr>
          <p:nvPr/>
        </p:nvCxnSpPr>
        <p:spPr>
          <a:xfrm flipH="1">
            <a:off x="7969241" y="729033"/>
            <a:ext cx="127009" cy="2248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5E863D17-664B-4F34-9CF5-29F61CB5B31E}"/>
              </a:ext>
            </a:extLst>
          </p:cNvPr>
          <p:cNvSpPr/>
          <p:nvPr/>
        </p:nvSpPr>
        <p:spPr>
          <a:xfrm>
            <a:off x="7834685" y="1583040"/>
            <a:ext cx="1171199" cy="36805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WebServer</a:t>
            </a:r>
            <a:r>
              <a:rPr lang="ko-KR" altLang="en-US" sz="900" dirty="0"/>
              <a:t>에 저장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FB6F7762-B9D4-4913-95B4-C3CA7DB32808}"/>
              </a:ext>
            </a:extLst>
          </p:cNvPr>
          <p:cNvSpPr/>
          <p:nvPr/>
        </p:nvSpPr>
        <p:spPr>
          <a:xfrm>
            <a:off x="7872670" y="2329325"/>
            <a:ext cx="1095244" cy="36805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버전 테이블 조회</a:t>
            </a: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5AA21271-C2E5-4D3B-889A-CF0F8200C093}"/>
              </a:ext>
            </a:extLst>
          </p:cNvPr>
          <p:cNvSpPr/>
          <p:nvPr/>
        </p:nvSpPr>
        <p:spPr>
          <a:xfrm>
            <a:off x="7653714" y="3586305"/>
            <a:ext cx="1533143" cy="36805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캐시의 번들과</a:t>
            </a:r>
            <a:r>
              <a:rPr lang="en-US" altLang="ko-KR" sz="900" dirty="0"/>
              <a:t> </a:t>
            </a:r>
            <a:r>
              <a:rPr lang="ko-KR" altLang="en-US" sz="900" dirty="0"/>
              <a:t>버전 비교</a:t>
            </a:r>
            <a:endParaRPr lang="en-US" altLang="ko-KR" sz="900" dirty="0"/>
          </a:p>
        </p:txBody>
      </p:sp>
      <p:sp>
        <p:nvSpPr>
          <p:cNvPr id="129" name="순서도: 판단 128">
            <a:extLst>
              <a:ext uri="{FF2B5EF4-FFF2-40B4-BE49-F238E27FC236}">
                <a16:creationId xmlns:a16="http://schemas.microsoft.com/office/drawing/2014/main" id="{C5A6A279-2F2A-4C3F-8E5A-70976FF9FDEA}"/>
              </a:ext>
            </a:extLst>
          </p:cNvPr>
          <p:cNvSpPr/>
          <p:nvPr/>
        </p:nvSpPr>
        <p:spPr>
          <a:xfrm>
            <a:off x="7517792" y="4131778"/>
            <a:ext cx="1804986" cy="540127"/>
          </a:xfrm>
          <a:prstGeom prst="flowChartDecision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변경 여부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E1F61AEB-FCA4-4CC2-B68D-C392374F5697}"/>
              </a:ext>
            </a:extLst>
          </p:cNvPr>
          <p:cNvSpPr/>
          <p:nvPr/>
        </p:nvSpPr>
        <p:spPr>
          <a:xfrm>
            <a:off x="9691940" y="4217816"/>
            <a:ext cx="1095244" cy="36805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종료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0827986C-5435-43FC-8812-6E3D6C4587B1}"/>
              </a:ext>
            </a:extLst>
          </p:cNvPr>
          <p:cNvSpPr/>
          <p:nvPr/>
        </p:nvSpPr>
        <p:spPr>
          <a:xfrm>
            <a:off x="6601012" y="2985904"/>
            <a:ext cx="3638550" cy="36805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UnityWebRequestAssetBundle.GetAssetBundle</a:t>
            </a:r>
            <a:r>
              <a:rPr lang="en-US" altLang="ko-KR" sz="900" dirty="0"/>
              <a:t> ( URL , version, </a:t>
            </a:r>
            <a:r>
              <a:rPr lang="en-US" altLang="ko-KR" sz="900" dirty="0" err="1"/>
              <a:t>crc</a:t>
            </a:r>
            <a:r>
              <a:rPr lang="en-US" altLang="ko-KR" sz="900" dirty="0"/>
              <a:t> )</a:t>
            </a:r>
            <a:endParaRPr lang="ko-KR" altLang="en-US" sz="900" dirty="0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713D86E4-EBEC-4545-B1C4-5E77E38E9C36}"/>
              </a:ext>
            </a:extLst>
          </p:cNvPr>
          <p:cNvSpPr/>
          <p:nvPr/>
        </p:nvSpPr>
        <p:spPr>
          <a:xfrm>
            <a:off x="7872663" y="4898822"/>
            <a:ext cx="1095244" cy="36805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Load </a:t>
            </a:r>
            <a:r>
              <a:rPr lang="ko-KR" altLang="en-US" sz="900" dirty="0"/>
              <a:t>및</a:t>
            </a:r>
            <a:endParaRPr lang="en-US" altLang="ko-KR" sz="900" dirty="0"/>
          </a:p>
          <a:p>
            <a:pPr algn="ctr"/>
            <a:r>
              <a:rPr lang="ko-KR" altLang="en-US" sz="900" dirty="0"/>
              <a:t>버전 업데이트</a:t>
            </a: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6CB82CB2-3E1F-4BFF-B11A-2AFAEAF39C77}"/>
              </a:ext>
            </a:extLst>
          </p:cNvPr>
          <p:cNvCxnSpPr>
            <a:cxnSpLocks/>
          </p:cNvCxnSpPr>
          <p:nvPr/>
        </p:nvCxnSpPr>
        <p:spPr>
          <a:xfrm flipH="1">
            <a:off x="8801100" y="1347228"/>
            <a:ext cx="114023" cy="2269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BDF3FE8A-D247-4B03-B030-7B24AD3D03D5}"/>
              </a:ext>
            </a:extLst>
          </p:cNvPr>
          <p:cNvCxnSpPr>
            <a:cxnSpLocks/>
          </p:cNvCxnSpPr>
          <p:nvPr/>
        </p:nvCxnSpPr>
        <p:spPr>
          <a:xfrm>
            <a:off x="7945170" y="1320785"/>
            <a:ext cx="116150" cy="2307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11C817C2-EB15-4F55-9CE4-7B0DF393C620}"/>
              </a:ext>
            </a:extLst>
          </p:cNvPr>
          <p:cNvCxnSpPr/>
          <p:nvPr/>
        </p:nvCxnSpPr>
        <p:spPr>
          <a:xfrm>
            <a:off x="6446366" y="246220"/>
            <a:ext cx="0" cy="16959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8BA715E-7E14-4E1C-8140-738B048D379B}"/>
              </a:ext>
            </a:extLst>
          </p:cNvPr>
          <p:cNvCxnSpPr>
            <a:cxnSpLocks/>
          </p:cNvCxnSpPr>
          <p:nvPr/>
        </p:nvCxnSpPr>
        <p:spPr>
          <a:xfrm>
            <a:off x="6435553" y="261108"/>
            <a:ext cx="2071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820E3D18-9792-4966-90C7-175800683099}"/>
              </a:ext>
            </a:extLst>
          </p:cNvPr>
          <p:cNvCxnSpPr>
            <a:cxnSpLocks/>
          </p:cNvCxnSpPr>
          <p:nvPr/>
        </p:nvCxnSpPr>
        <p:spPr>
          <a:xfrm>
            <a:off x="6435553" y="1926228"/>
            <a:ext cx="2071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33B27787-55FB-4FFB-95C9-BC5BF7687738}"/>
              </a:ext>
            </a:extLst>
          </p:cNvPr>
          <p:cNvCxnSpPr>
            <a:cxnSpLocks/>
          </p:cNvCxnSpPr>
          <p:nvPr/>
        </p:nvCxnSpPr>
        <p:spPr>
          <a:xfrm>
            <a:off x="6452286" y="2315915"/>
            <a:ext cx="0" cy="28168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6E2F039F-3781-409D-92F0-34BF40C1CCC0}"/>
              </a:ext>
            </a:extLst>
          </p:cNvPr>
          <p:cNvCxnSpPr>
            <a:cxnSpLocks/>
          </p:cNvCxnSpPr>
          <p:nvPr/>
        </p:nvCxnSpPr>
        <p:spPr>
          <a:xfrm>
            <a:off x="6441473" y="2330803"/>
            <a:ext cx="2071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A976EC03-3E67-4753-AD51-21DB58DD43E6}"/>
              </a:ext>
            </a:extLst>
          </p:cNvPr>
          <p:cNvCxnSpPr>
            <a:cxnSpLocks/>
          </p:cNvCxnSpPr>
          <p:nvPr/>
        </p:nvCxnSpPr>
        <p:spPr>
          <a:xfrm>
            <a:off x="6435553" y="5132745"/>
            <a:ext cx="2071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492B32A5-2681-4985-816D-D682227B3880}"/>
              </a:ext>
            </a:extLst>
          </p:cNvPr>
          <p:cNvCxnSpPr>
            <a:cxnSpLocks/>
            <a:stCxn id="118" idx="2"/>
            <a:endCxn id="127" idx="0"/>
          </p:cNvCxnSpPr>
          <p:nvPr/>
        </p:nvCxnSpPr>
        <p:spPr>
          <a:xfrm>
            <a:off x="8420285" y="1951090"/>
            <a:ext cx="7" cy="3782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1D2AB0E9-BC40-4DB6-9ED3-01049B9B2A35}"/>
              </a:ext>
            </a:extLst>
          </p:cNvPr>
          <p:cNvCxnSpPr>
            <a:cxnSpLocks/>
            <a:stCxn id="131" idx="2"/>
            <a:endCxn id="128" idx="0"/>
          </p:cNvCxnSpPr>
          <p:nvPr/>
        </p:nvCxnSpPr>
        <p:spPr>
          <a:xfrm flipH="1">
            <a:off x="8420286" y="3353954"/>
            <a:ext cx="1" cy="2323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90E7714B-4AD0-4E0E-99E0-276DBAECA23A}"/>
              </a:ext>
            </a:extLst>
          </p:cNvPr>
          <p:cNvCxnSpPr>
            <a:cxnSpLocks/>
            <a:stCxn id="128" idx="2"/>
            <a:endCxn id="129" idx="0"/>
          </p:cNvCxnSpPr>
          <p:nvPr/>
        </p:nvCxnSpPr>
        <p:spPr>
          <a:xfrm flipH="1">
            <a:off x="8420285" y="3954355"/>
            <a:ext cx="1" cy="177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FB6B9BA6-9F15-4AFC-850D-A9156CDA26D2}"/>
              </a:ext>
            </a:extLst>
          </p:cNvPr>
          <p:cNvCxnSpPr>
            <a:cxnSpLocks/>
            <a:stCxn id="129" idx="2"/>
            <a:endCxn id="155" idx="0"/>
          </p:cNvCxnSpPr>
          <p:nvPr/>
        </p:nvCxnSpPr>
        <p:spPr>
          <a:xfrm>
            <a:off x="8420285" y="4671905"/>
            <a:ext cx="0" cy="2269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4703B16C-C356-4CDE-BD67-BFDB7BE60377}"/>
              </a:ext>
            </a:extLst>
          </p:cNvPr>
          <p:cNvCxnSpPr>
            <a:cxnSpLocks/>
            <a:stCxn id="129" idx="3"/>
            <a:endCxn id="130" idx="1"/>
          </p:cNvCxnSpPr>
          <p:nvPr/>
        </p:nvCxnSpPr>
        <p:spPr>
          <a:xfrm flipV="1">
            <a:off x="9322778" y="4401841"/>
            <a:ext cx="36916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E86D1922-B512-4A51-BE9D-3501ECBFAFFD}"/>
              </a:ext>
            </a:extLst>
          </p:cNvPr>
          <p:cNvCxnSpPr>
            <a:cxnSpLocks/>
            <a:stCxn id="127" idx="2"/>
            <a:endCxn id="131" idx="0"/>
          </p:cNvCxnSpPr>
          <p:nvPr/>
        </p:nvCxnSpPr>
        <p:spPr>
          <a:xfrm flipH="1">
            <a:off x="8420287" y="2697375"/>
            <a:ext cx="5" cy="2885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697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C220BDD-ED67-4BE1-BCE8-A5EF3CAF86D3}"/>
              </a:ext>
            </a:extLst>
          </p:cNvPr>
          <p:cNvSpPr/>
          <p:nvPr/>
        </p:nvSpPr>
        <p:spPr>
          <a:xfrm>
            <a:off x="1116225" y="1817471"/>
            <a:ext cx="3229233" cy="823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 버전 테이블 조회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033FB-9ABF-4450-9498-51E33DE55678}"/>
              </a:ext>
            </a:extLst>
          </p:cNvPr>
          <p:cNvSpPr txBox="1"/>
          <p:nvPr/>
        </p:nvSpPr>
        <p:spPr>
          <a:xfrm>
            <a:off x="4477265" y="445529"/>
            <a:ext cx="645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 버전 테이블 조회 및 추출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6C6E5C-7D9A-4F35-B25B-93A26A8BC0C2}"/>
              </a:ext>
            </a:extLst>
          </p:cNvPr>
          <p:cNvSpPr txBox="1"/>
          <p:nvPr/>
        </p:nvSpPr>
        <p:spPr>
          <a:xfrm>
            <a:off x="4971535" y="2044696"/>
            <a:ext cx="645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UnityWebRequest.Get</a:t>
            </a:r>
            <a:r>
              <a:rPr lang="en-US" altLang="ko-KR" dirty="0"/>
              <a:t>( version table URL 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B9AF51-4851-4BDA-8161-C1C27A027BA7}"/>
              </a:ext>
            </a:extLst>
          </p:cNvPr>
          <p:cNvSpPr/>
          <p:nvPr/>
        </p:nvSpPr>
        <p:spPr>
          <a:xfrm>
            <a:off x="193585" y="218304"/>
            <a:ext cx="3616409" cy="8237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NewCheckBundleVersion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FB8A4-8B5D-4698-9AFD-A920498AE12A}"/>
              </a:ext>
            </a:extLst>
          </p:cNvPr>
          <p:cNvSpPr/>
          <p:nvPr/>
        </p:nvSpPr>
        <p:spPr>
          <a:xfrm>
            <a:off x="1116225" y="4764563"/>
            <a:ext cx="3229233" cy="823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로컬</a:t>
            </a:r>
            <a:r>
              <a:rPr lang="en-US" altLang="ko-KR" dirty="0"/>
              <a:t> </a:t>
            </a:r>
            <a:r>
              <a:rPr lang="ko-KR" altLang="en-US" dirty="0"/>
              <a:t>버전 테이블 기록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DD3226-415A-4163-A927-3F0A12A10A92}"/>
              </a:ext>
            </a:extLst>
          </p:cNvPr>
          <p:cNvSpPr txBox="1"/>
          <p:nvPr/>
        </p:nvSpPr>
        <p:spPr>
          <a:xfrm>
            <a:off x="4971534" y="4714789"/>
            <a:ext cx="6458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로컬 버전 테이블 갱신 </a:t>
            </a:r>
            <a:r>
              <a:rPr lang="en-US" altLang="ko-KR" dirty="0"/>
              <a:t>(</a:t>
            </a:r>
            <a:r>
              <a:rPr lang="ko-KR" altLang="en-US" dirty="0"/>
              <a:t>서버 버전 테이블로 덮어쓰기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로컬 버전 테이블이 없다면 신규 생성</a:t>
            </a:r>
            <a:endParaRPr lang="en-US" altLang="ko-KR" dirty="0"/>
          </a:p>
          <a:p>
            <a:r>
              <a:rPr lang="ko-KR" altLang="en-US" dirty="0"/>
              <a:t>당장 수행에 필요는 </a:t>
            </a:r>
            <a:r>
              <a:rPr lang="en-US" altLang="ko-KR" dirty="0"/>
              <a:t>X. </a:t>
            </a:r>
            <a:r>
              <a:rPr lang="ko-KR" altLang="en-US" dirty="0"/>
              <a:t>패치 상태를 확인하기 위함</a:t>
            </a:r>
            <a:r>
              <a:rPr lang="en-US" altLang="ko-KR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079201-A3B1-43F0-B085-92661661AE35}"/>
              </a:ext>
            </a:extLst>
          </p:cNvPr>
          <p:cNvSpPr/>
          <p:nvPr/>
        </p:nvSpPr>
        <p:spPr>
          <a:xfrm>
            <a:off x="939112" y="3291017"/>
            <a:ext cx="3583458" cy="823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서버 버전 테이블 데이터 추출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1C7017-E34E-4F35-A303-EB78364B10E8}"/>
              </a:ext>
            </a:extLst>
          </p:cNvPr>
          <p:cNvSpPr txBox="1"/>
          <p:nvPr/>
        </p:nvSpPr>
        <p:spPr>
          <a:xfrm>
            <a:off x="4971534" y="3379744"/>
            <a:ext cx="645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번들의 파일명</a:t>
            </a:r>
            <a:r>
              <a:rPr lang="en-US" altLang="ko-KR" dirty="0"/>
              <a:t>, </a:t>
            </a:r>
            <a:r>
              <a:rPr lang="ko-KR" altLang="en-US" dirty="0"/>
              <a:t>버전</a:t>
            </a:r>
            <a:r>
              <a:rPr lang="en-US" altLang="ko-KR" dirty="0"/>
              <a:t>, </a:t>
            </a:r>
            <a:r>
              <a:rPr lang="ko-KR" altLang="en-US" dirty="0"/>
              <a:t>설치</a:t>
            </a:r>
            <a:r>
              <a:rPr lang="en-US" altLang="ko-KR" dirty="0"/>
              <a:t>URL </a:t>
            </a:r>
            <a:r>
              <a:rPr lang="ko-KR" altLang="en-US" dirty="0"/>
              <a:t>정보 추출 및 저장</a:t>
            </a:r>
            <a:endParaRPr lang="en-US" altLang="ko-KR" dirty="0"/>
          </a:p>
          <a:p>
            <a:r>
              <a:rPr lang="en-US" altLang="ko-KR" dirty="0" err="1"/>
              <a:t>serverVersionTable</a:t>
            </a:r>
            <a:r>
              <a:rPr lang="en-US" altLang="ko-KR" dirty="0"/>
              <a:t>(string[,])</a:t>
            </a:r>
          </a:p>
        </p:txBody>
      </p:sp>
    </p:spTree>
    <p:extLst>
      <p:ext uri="{BB962C8B-B14F-4D97-AF65-F5344CB8AC3E}">
        <p14:creationId xmlns:p14="http://schemas.microsoft.com/office/powerpoint/2010/main" val="405847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C220BDD-ED67-4BE1-BCE8-A5EF3CAF86D3}"/>
              </a:ext>
            </a:extLst>
          </p:cNvPr>
          <p:cNvSpPr/>
          <p:nvPr/>
        </p:nvSpPr>
        <p:spPr>
          <a:xfrm>
            <a:off x="1248032" y="1503408"/>
            <a:ext cx="3229233" cy="823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에셋</a:t>
            </a:r>
            <a:r>
              <a:rPr lang="ko-KR" altLang="en-US" dirty="0"/>
              <a:t> 번들 정보 순회 및</a:t>
            </a:r>
            <a:endParaRPr lang="en-US" altLang="ko-KR" dirty="0"/>
          </a:p>
          <a:p>
            <a:pPr algn="ctr"/>
            <a:r>
              <a:rPr lang="ko-KR" altLang="en-US" dirty="0"/>
              <a:t>필요 정보 추출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033FB-9ABF-4450-9498-51E33DE55678}"/>
              </a:ext>
            </a:extLst>
          </p:cNvPr>
          <p:cNvSpPr txBox="1"/>
          <p:nvPr/>
        </p:nvSpPr>
        <p:spPr>
          <a:xfrm>
            <a:off x="4477265" y="445529"/>
            <a:ext cx="645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 버전을 기반으로 캐시 혹은 웹서버에서 </a:t>
            </a:r>
            <a:r>
              <a:rPr lang="ko-KR" altLang="en-US" dirty="0" err="1"/>
              <a:t>에셋</a:t>
            </a:r>
            <a:r>
              <a:rPr lang="ko-KR" altLang="en-US" dirty="0"/>
              <a:t> 번들 로드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6C6E5C-7D9A-4F35-B25B-93A26A8BC0C2}"/>
              </a:ext>
            </a:extLst>
          </p:cNvPr>
          <p:cNvSpPr txBox="1"/>
          <p:nvPr/>
        </p:nvSpPr>
        <p:spPr>
          <a:xfrm>
            <a:off x="5103342" y="1730633"/>
            <a:ext cx="645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serverVersionTable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B9AF51-4851-4BDA-8161-C1C27A027BA7}"/>
              </a:ext>
            </a:extLst>
          </p:cNvPr>
          <p:cNvSpPr/>
          <p:nvPr/>
        </p:nvSpPr>
        <p:spPr>
          <a:xfrm>
            <a:off x="193585" y="218304"/>
            <a:ext cx="4151873" cy="8237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NewLoadAssetBundleFromCache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078CDF-67F3-485B-9692-0DF539B3CB0E}"/>
              </a:ext>
            </a:extLst>
          </p:cNvPr>
          <p:cNvSpPr/>
          <p:nvPr/>
        </p:nvSpPr>
        <p:spPr>
          <a:xfrm>
            <a:off x="1248032" y="2788512"/>
            <a:ext cx="3229233" cy="823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 번들 </a:t>
            </a:r>
            <a:r>
              <a:rPr lang="en-US" altLang="ko-KR" dirty="0"/>
              <a:t>load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5B104A-4D2D-4796-BD8D-6ECD15125B5B}"/>
              </a:ext>
            </a:extLst>
          </p:cNvPr>
          <p:cNvSpPr txBox="1"/>
          <p:nvPr/>
        </p:nvSpPr>
        <p:spPr>
          <a:xfrm>
            <a:off x="5103342" y="2789200"/>
            <a:ext cx="6458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추출한 번들 버전으로 서버와 로컬의 번들 버전 비교</a:t>
            </a:r>
            <a:endParaRPr lang="en-US" altLang="ko-KR" dirty="0"/>
          </a:p>
          <a:p>
            <a:r>
              <a:rPr lang="ko-KR" altLang="en-US" dirty="0"/>
              <a:t>버전이 다르다면 </a:t>
            </a:r>
            <a:r>
              <a:rPr lang="en-US" altLang="ko-KR" dirty="0"/>
              <a:t>-&gt; </a:t>
            </a:r>
            <a:r>
              <a:rPr lang="ko-KR" altLang="en-US" dirty="0"/>
              <a:t>서버로부터 </a:t>
            </a:r>
            <a:r>
              <a:rPr lang="en-US" altLang="ko-KR" dirty="0"/>
              <a:t>load</a:t>
            </a:r>
          </a:p>
          <a:p>
            <a:r>
              <a:rPr lang="ko-KR" altLang="en-US" dirty="0"/>
              <a:t>버전이 같다면 </a:t>
            </a:r>
            <a:r>
              <a:rPr lang="en-US" altLang="ko-KR" dirty="0"/>
              <a:t>-&gt; </a:t>
            </a:r>
            <a:r>
              <a:rPr lang="ko-KR" altLang="en-US" dirty="0"/>
              <a:t>로컬</a:t>
            </a:r>
            <a:r>
              <a:rPr lang="en-US" altLang="ko-KR" dirty="0"/>
              <a:t>(</a:t>
            </a:r>
            <a:r>
              <a:rPr lang="ko-KR" altLang="en-US" dirty="0"/>
              <a:t>캐시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/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153330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ECBBA6-9464-4AAE-B0F0-C9EACA45297A}"/>
              </a:ext>
            </a:extLst>
          </p:cNvPr>
          <p:cNvSpPr txBox="1"/>
          <p:nvPr/>
        </p:nvSpPr>
        <p:spPr>
          <a:xfrm>
            <a:off x="0" y="0"/>
            <a:ext cx="689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에셋번들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5556C-F374-47D4-8508-19700CEFF398}"/>
              </a:ext>
            </a:extLst>
          </p:cNvPr>
          <p:cNvSpPr txBox="1"/>
          <p:nvPr/>
        </p:nvSpPr>
        <p:spPr>
          <a:xfrm>
            <a:off x="74141" y="1319477"/>
            <a:ext cx="42514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70C0"/>
                </a:solidFill>
              </a:rPr>
              <a:t>번들을 로컬로 다운로드 실행속도</a:t>
            </a:r>
            <a:endParaRPr lang="en-US" altLang="ko-KR" sz="1200" dirty="0">
              <a:solidFill>
                <a:srgbClr val="0070C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0070C0"/>
                </a:solidFill>
              </a:rPr>
              <a:t>root		1.265	0.860	1.479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albums		5.998	4.978	5.340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photos		8.965	6.655	7.517</a:t>
            </a:r>
          </a:p>
          <a:p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237E88-FC71-4337-87D9-37DC0A156938}"/>
              </a:ext>
            </a:extLst>
          </p:cNvPr>
          <p:cNvSpPr txBox="1"/>
          <p:nvPr/>
        </p:nvSpPr>
        <p:spPr>
          <a:xfrm>
            <a:off x="4325626" y="1319477"/>
            <a:ext cx="43364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70C0"/>
                </a:solidFill>
              </a:rPr>
              <a:t>번들을 로컬에서 로드 실행속도</a:t>
            </a:r>
            <a:endParaRPr lang="en-US" altLang="ko-KR" sz="12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0070C0"/>
                </a:solidFill>
              </a:rPr>
              <a:t>root		0.315	0.333	0.326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albums		1.314	1.200	1.251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photos		2.606	2.622	2.592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Patch total		19.438	16.839</a:t>
            </a:r>
            <a:r>
              <a:rPr lang="en-US" altLang="ko-KR" sz="1200" dirty="0"/>
              <a:t>	</a:t>
            </a:r>
            <a:r>
              <a:rPr lang="en-US" altLang="ko-KR" sz="1200" dirty="0">
                <a:solidFill>
                  <a:srgbClr val="0070C0"/>
                </a:solidFill>
              </a:rPr>
              <a:t>17.257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32603E-E57B-48AF-AB77-012E009AC49D}"/>
              </a:ext>
            </a:extLst>
          </p:cNvPr>
          <p:cNvSpPr txBox="1"/>
          <p:nvPr/>
        </p:nvSpPr>
        <p:spPr>
          <a:xfrm>
            <a:off x="1729946" y="5657671"/>
            <a:ext cx="6099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dirty="0"/>
          </a:p>
          <a:p>
            <a:r>
              <a:rPr lang="en-US" altLang="ko-KR" sz="1200" dirty="0"/>
              <a:t>&gt;&gt; </a:t>
            </a:r>
            <a:r>
              <a:rPr lang="ko-KR" altLang="en-US" sz="1200" dirty="0"/>
              <a:t>전자가 더 빠를 줄 알고 작업</a:t>
            </a:r>
            <a:r>
              <a:rPr lang="en-US" altLang="ko-KR" sz="1200" dirty="0"/>
              <a:t>. </a:t>
            </a:r>
            <a:r>
              <a:rPr lang="ko-KR" altLang="en-US" sz="1200" dirty="0"/>
              <a:t>이후 후자로 수정하였고 훨씬 속도가 개선됨을 체감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&gt;&gt; </a:t>
            </a:r>
            <a:r>
              <a:rPr lang="ko-KR" altLang="en-US" sz="1200" dirty="0"/>
              <a:t>캐시 정보 및 개념 숙지할 것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5B613-9B4F-4F5B-A77C-815FA4840374}"/>
              </a:ext>
            </a:extLst>
          </p:cNvPr>
          <p:cNvSpPr txBox="1"/>
          <p:nvPr/>
        </p:nvSpPr>
        <p:spPr>
          <a:xfrm>
            <a:off x="74141" y="2710052"/>
            <a:ext cx="341311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번들을 서버에서 최초 로드 실행속도</a:t>
            </a:r>
            <a:endParaRPr lang="en-US" altLang="ko-KR" sz="12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12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root	2.606	1.396	1.543</a:t>
            </a:r>
          </a:p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albums	4.807	4.713	4.700</a:t>
            </a:r>
          </a:p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photos	8.033	6.667	7.653</a:t>
            </a:r>
          </a:p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Patch total	17.781	13.780	14.940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74FBB3-EFEF-4320-BB41-BB4BAD942C3B}"/>
              </a:ext>
            </a:extLst>
          </p:cNvPr>
          <p:cNvSpPr txBox="1"/>
          <p:nvPr/>
        </p:nvSpPr>
        <p:spPr>
          <a:xfrm>
            <a:off x="3487255" y="2710052"/>
            <a:ext cx="332815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번들을 캐시에서 로드 실행속도</a:t>
            </a:r>
            <a:endParaRPr lang="en-US" altLang="ko-KR" sz="12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12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root	0.009	0.009	0.009</a:t>
            </a:r>
          </a:p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albums	0.009	0.009	0.010</a:t>
            </a:r>
          </a:p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photos	0.006	0.005	0.006</a:t>
            </a:r>
          </a:p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Patch total	1.066	1.042	1.405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EF406D-9502-4578-AF80-4E2619104CC6}"/>
              </a:ext>
            </a:extLst>
          </p:cNvPr>
          <p:cNvSpPr txBox="1"/>
          <p:nvPr/>
        </p:nvSpPr>
        <p:spPr>
          <a:xfrm>
            <a:off x="634313" y="482900"/>
            <a:ext cx="930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2.</a:t>
            </a:r>
          </a:p>
          <a:p>
            <a:r>
              <a:rPr lang="ko-KR" altLang="en-US" dirty="0"/>
              <a:t>로직</a:t>
            </a:r>
            <a:r>
              <a:rPr lang="en-US" altLang="ko-KR" dirty="0"/>
              <a:t> </a:t>
            </a:r>
            <a:r>
              <a:rPr lang="ko-KR" altLang="en-US" dirty="0"/>
              <a:t>개선에 따른 실행 속도 비교 </a:t>
            </a:r>
            <a:r>
              <a:rPr lang="en-US" altLang="ko-KR" dirty="0"/>
              <a:t>– </a:t>
            </a:r>
            <a:r>
              <a:rPr lang="en-US" altLang="ko-KR" dirty="0" err="1"/>
              <a:t>Untiy</a:t>
            </a:r>
            <a:r>
              <a:rPr lang="en-US" altLang="ko-KR" dirty="0"/>
              <a:t> Editor </a:t>
            </a:r>
            <a:r>
              <a:rPr lang="ko-KR" altLang="en-US" dirty="0"/>
              <a:t>환경에서 반복 수행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C05360-E1DC-4EF0-8F4C-A78C4FD4A2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5" b="782"/>
          <a:stretch/>
        </p:blipFill>
        <p:spPr>
          <a:xfrm>
            <a:off x="8592064" y="267705"/>
            <a:ext cx="1680520" cy="10767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DE4E07-ED7C-42A5-B3EE-61CFA1E934AD}"/>
              </a:ext>
            </a:extLst>
          </p:cNvPr>
          <p:cNvSpPr txBox="1"/>
          <p:nvPr/>
        </p:nvSpPr>
        <p:spPr>
          <a:xfrm>
            <a:off x="985579" y="4267096"/>
            <a:ext cx="802976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70C0"/>
                </a:solidFill>
              </a:rPr>
              <a:t>번들 파일 로컬에 저장한 후 로드 시 누적 패치 소요 시간</a:t>
            </a:r>
            <a:r>
              <a:rPr lang="en-US" altLang="ko-KR" sz="1200" dirty="0">
                <a:solidFill>
                  <a:srgbClr val="0070C0"/>
                </a:solidFill>
              </a:rPr>
              <a:t>		19.438	16.839</a:t>
            </a:r>
            <a:r>
              <a:rPr lang="en-US" altLang="ko-KR" sz="1200" dirty="0"/>
              <a:t>	</a:t>
            </a:r>
            <a:r>
              <a:rPr lang="en-US" altLang="ko-KR" sz="1200" dirty="0">
                <a:solidFill>
                  <a:srgbClr val="0070C0"/>
                </a:solidFill>
              </a:rPr>
              <a:t>17.257</a:t>
            </a:r>
          </a:p>
          <a:p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로컬에 저장하지 않는 경우 최초 로드 시 누적 패치 소요 시간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		17.781	13.780	14.940</a:t>
            </a:r>
          </a:p>
          <a:p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로컬에 저장하지 않는 경우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캐시로부터 로드 시 누적 패치 소요 시간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	1.066	1.042	1.405</a:t>
            </a:r>
          </a:p>
        </p:txBody>
      </p:sp>
    </p:spTree>
    <p:extLst>
      <p:ext uri="{BB962C8B-B14F-4D97-AF65-F5344CB8AC3E}">
        <p14:creationId xmlns:p14="http://schemas.microsoft.com/office/powerpoint/2010/main" val="215131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7AFC93-BB3F-48EE-A120-E2F47C802887}"/>
              </a:ext>
            </a:extLst>
          </p:cNvPr>
          <p:cNvSpPr txBox="1"/>
          <p:nvPr/>
        </p:nvSpPr>
        <p:spPr>
          <a:xfrm>
            <a:off x="617837" y="1013255"/>
            <a:ext cx="76094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에셋</a:t>
            </a:r>
            <a:r>
              <a:rPr lang="ko-KR" altLang="en-US" dirty="0"/>
              <a:t> 번들 </a:t>
            </a:r>
            <a:r>
              <a:rPr lang="en-US" altLang="ko-KR" dirty="0"/>
              <a:t>– </a:t>
            </a:r>
            <a:r>
              <a:rPr lang="ko-KR" altLang="en-US" dirty="0"/>
              <a:t>메모리 </a:t>
            </a:r>
            <a:r>
              <a:rPr lang="ko-KR" altLang="en-US" dirty="0" err="1"/>
              <a:t>캐싱과</a:t>
            </a:r>
            <a:r>
              <a:rPr lang="ko-KR" altLang="en-US" dirty="0"/>
              <a:t> 디스크 </a:t>
            </a:r>
            <a:r>
              <a:rPr lang="ko-KR" altLang="en-US" dirty="0" err="1"/>
              <a:t>캐싱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https://m.blog.naver.com/unity_kr/221949934664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에셋</a:t>
            </a:r>
            <a:r>
              <a:rPr lang="ko-KR" altLang="en-US" dirty="0"/>
              <a:t> 번들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https://lifeisforu.tistory.com/341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캐싱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http://devkorea.co.kr/bbs/board.php?bo_table=m03_qna&amp;wr_id=50195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432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1B7BBB-0C2E-4FE3-9AAF-6D7F3E16CC12}"/>
              </a:ext>
            </a:extLst>
          </p:cNvPr>
          <p:cNvSpPr txBox="1"/>
          <p:nvPr/>
        </p:nvSpPr>
        <p:spPr>
          <a:xfrm>
            <a:off x="0" y="324433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Old version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에셋</a:t>
            </a:r>
            <a:r>
              <a:rPr lang="ko-KR" altLang="en-US" dirty="0"/>
              <a:t> 번들을 로컬에 저장하는 방식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991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AD17EBDA-2383-4364-9224-138BBCBEC454}"/>
              </a:ext>
            </a:extLst>
          </p:cNvPr>
          <p:cNvSpPr/>
          <p:nvPr/>
        </p:nvSpPr>
        <p:spPr>
          <a:xfrm>
            <a:off x="2108888" y="0"/>
            <a:ext cx="626074" cy="6858000"/>
          </a:xfrm>
          <a:prstGeom prst="downArrow">
            <a:avLst>
              <a:gd name="adj1" fmla="val 50000"/>
              <a:gd name="adj2" fmla="val 512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93483D-9966-4684-BA66-F50DA88F89E6}"/>
              </a:ext>
            </a:extLst>
          </p:cNvPr>
          <p:cNvSpPr/>
          <p:nvPr/>
        </p:nvSpPr>
        <p:spPr>
          <a:xfrm>
            <a:off x="807306" y="411893"/>
            <a:ext cx="3229233" cy="8237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LoadAssetBundleProgress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9B7A49-8D29-419B-AB2B-DDF408A06CE0}"/>
              </a:ext>
            </a:extLst>
          </p:cNvPr>
          <p:cNvSpPr/>
          <p:nvPr/>
        </p:nvSpPr>
        <p:spPr>
          <a:xfrm>
            <a:off x="1042080" y="1659926"/>
            <a:ext cx="2759678" cy="8237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CheckBundleVersion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FD082E-5166-4FC2-B136-C3308E3CCEE0}"/>
              </a:ext>
            </a:extLst>
          </p:cNvPr>
          <p:cNvSpPr/>
          <p:nvPr/>
        </p:nvSpPr>
        <p:spPr>
          <a:xfrm>
            <a:off x="304795" y="2907959"/>
            <a:ext cx="4234252" cy="8237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DownloadBundleFromServerToLocal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AC7D98-95F6-4458-93EA-7A859B54F072}"/>
              </a:ext>
            </a:extLst>
          </p:cNvPr>
          <p:cNvSpPr/>
          <p:nvPr/>
        </p:nvSpPr>
        <p:spPr>
          <a:xfrm>
            <a:off x="613715" y="4155992"/>
            <a:ext cx="3616409" cy="8237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LoadAssetBundleFromLocal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1DBC71-2855-4228-818C-C4DF44032434}"/>
              </a:ext>
            </a:extLst>
          </p:cNvPr>
          <p:cNvSpPr/>
          <p:nvPr/>
        </p:nvSpPr>
        <p:spPr>
          <a:xfrm>
            <a:off x="1581660" y="5404025"/>
            <a:ext cx="1680521" cy="8237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Done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735252-6C6C-4BFE-B4DA-4E1997C96DA4}"/>
              </a:ext>
            </a:extLst>
          </p:cNvPr>
          <p:cNvSpPr txBox="1"/>
          <p:nvPr/>
        </p:nvSpPr>
        <p:spPr>
          <a:xfrm>
            <a:off x="5626443" y="1754660"/>
            <a:ext cx="570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서버와 로컬의 버전 테이블을 비교</a:t>
            </a:r>
            <a:endParaRPr lang="en-US" altLang="ko-KR" dirty="0"/>
          </a:p>
          <a:p>
            <a:r>
              <a:rPr lang="ko-KR" altLang="en-US" dirty="0"/>
              <a:t>패치가 필요한 </a:t>
            </a:r>
            <a:r>
              <a:rPr lang="ko-KR" altLang="en-US" dirty="0" err="1"/>
              <a:t>에셋</a:t>
            </a:r>
            <a:r>
              <a:rPr lang="ko-KR" altLang="en-US" dirty="0"/>
              <a:t> 번들 정보 추출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5A41B-A4F1-4F66-841C-555DCDD4D224}"/>
              </a:ext>
            </a:extLst>
          </p:cNvPr>
          <p:cNvSpPr txBox="1"/>
          <p:nvPr/>
        </p:nvSpPr>
        <p:spPr>
          <a:xfrm>
            <a:off x="5626443" y="639118"/>
            <a:ext cx="570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ED8C5-9F4A-47F9-98E6-9B5253B12BA2}"/>
              </a:ext>
            </a:extLst>
          </p:cNvPr>
          <p:cNvSpPr txBox="1"/>
          <p:nvPr/>
        </p:nvSpPr>
        <p:spPr>
          <a:xfrm>
            <a:off x="5626442" y="3135184"/>
            <a:ext cx="645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패치가 필요한 </a:t>
            </a:r>
            <a:r>
              <a:rPr lang="ko-KR" altLang="en-US" dirty="0" err="1"/>
              <a:t>에셋</a:t>
            </a:r>
            <a:r>
              <a:rPr lang="ko-KR" altLang="en-US" dirty="0"/>
              <a:t> 번들을 서버로부터 </a:t>
            </a:r>
            <a:r>
              <a:rPr lang="en-US" altLang="ko-KR" dirty="0"/>
              <a:t>Load </a:t>
            </a:r>
            <a:r>
              <a:rPr lang="ko-KR" altLang="en-US" dirty="0"/>
              <a:t>및 로컬에 저장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7C03F4-FCE8-4F75-BD93-1C31FA8A9921}"/>
              </a:ext>
            </a:extLst>
          </p:cNvPr>
          <p:cNvSpPr txBox="1"/>
          <p:nvPr/>
        </p:nvSpPr>
        <p:spPr>
          <a:xfrm>
            <a:off x="5626442" y="4383217"/>
            <a:ext cx="601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로컬 </a:t>
            </a:r>
            <a:r>
              <a:rPr lang="ko-KR" altLang="en-US" dirty="0" err="1"/>
              <a:t>에셋</a:t>
            </a:r>
            <a:r>
              <a:rPr lang="ko-KR" altLang="en-US" dirty="0"/>
              <a:t> </a:t>
            </a:r>
            <a:r>
              <a:rPr lang="ko-KR" altLang="en-US" dirty="0" err="1"/>
              <a:t>번들로부터</a:t>
            </a:r>
            <a:r>
              <a:rPr lang="ko-KR" altLang="en-US" dirty="0"/>
              <a:t> 게임 데이터 로드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767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9B7A49-8D29-419B-AB2B-DDF408A06CE0}"/>
              </a:ext>
            </a:extLst>
          </p:cNvPr>
          <p:cNvSpPr/>
          <p:nvPr/>
        </p:nvSpPr>
        <p:spPr>
          <a:xfrm>
            <a:off x="197707" y="218305"/>
            <a:ext cx="3229233" cy="8237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CheckBundleVersion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CBA2C9-1857-4E5E-81F7-A7418206693B}"/>
              </a:ext>
            </a:extLst>
          </p:cNvPr>
          <p:cNvSpPr txBox="1"/>
          <p:nvPr/>
        </p:nvSpPr>
        <p:spPr>
          <a:xfrm>
            <a:off x="3847070" y="307030"/>
            <a:ext cx="570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서버와 로컬의 버전 테이블을 비교</a:t>
            </a:r>
            <a:endParaRPr lang="en-US" altLang="ko-KR" dirty="0"/>
          </a:p>
          <a:p>
            <a:r>
              <a:rPr lang="ko-KR" altLang="en-US" dirty="0"/>
              <a:t>패치가 필요한 </a:t>
            </a:r>
            <a:r>
              <a:rPr lang="ko-KR" altLang="en-US" dirty="0" err="1"/>
              <a:t>에셋</a:t>
            </a:r>
            <a:r>
              <a:rPr lang="ko-KR" altLang="en-US" dirty="0"/>
              <a:t> 번들 정보 추출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220BDD-ED67-4BE1-BCE8-A5EF3CAF86D3}"/>
              </a:ext>
            </a:extLst>
          </p:cNvPr>
          <p:cNvSpPr/>
          <p:nvPr/>
        </p:nvSpPr>
        <p:spPr>
          <a:xfrm>
            <a:off x="1099749" y="1470456"/>
            <a:ext cx="3229233" cy="823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 버전 테이블 조회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3BCDA2-966D-4EDA-94B7-C27DA4FFD1A6}"/>
              </a:ext>
            </a:extLst>
          </p:cNvPr>
          <p:cNvSpPr/>
          <p:nvPr/>
        </p:nvSpPr>
        <p:spPr>
          <a:xfrm>
            <a:off x="1099749" y="2722607"/>
            <a:ext cx="3229233" cy="823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로컬 버전 테이블 조회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7C57CF-4281-4F29-A82B-19D5F0DDFCAD}"/>
              </a:ext>
            </a:extLst>
          </p:cNvPr>
          <p:cNvSpPr txBox="1"/>
          <p:nvPr/>
        </p:nvSpPr>
        <p:spPr>
          <a:xfrm>
            <a:off x="5012727" y="1559181"/>
            <a:ext cx="6619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UnityWebRequest</a:t>
            </a:r>
            <a:r>
              <a:rPr lang="en-US" altLang="ko-KR" dirty="0"/>
              <a:t>() </a:t>
            </a:r>
            <a:r>
              <a:rPr lang="ko-KR" altLang="en-US" dirty="0"/>
              <a:t>조회 및 데이터 저장</a:t>
            </a:r>
            <a:endParaRPr lang="en-US" altLang="ko-KR" dirty="0"/>
          </a:p>
          <a:p>
            <a:r>
              <a:rPr lang="en-US" altLang="ko-KR" dirty="0" err="1"/>
              <a:t>versionTableFromServer</a:t>
            </a:r>
            <a:r>
              <a:rPr lang="en-US" altLang="ko-KR" dirty="0"/>
              <a:t>(string[,])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CB5633-AA2F-4373-8DDE-57A120128682}"/>
              </a:ext>
            </a:extLst>
          </p:cNvPr>
          <p:cNvSpPr txBox="1"/>
          <p:nvPr/>
        </p:nvSpPr>
        <p:spPr>
          <a:xfrm>
            <a:off x="5012726" y="2811332"/>
            <a:ext cx="6619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StreamReader</a:t>
            </a:r>
            <a:r>
              <a:rPr lang="en-US" altLang="ko-KR" dirty="0"/>
              <a:t>() </a:t>
            </a:r>
            <a:r>
              <a:rPr lang="ko-KR" altLang="en-US" dirty="0"/>
              <a:t>조회 및 데이터 저장</a:t>
            </a:r>
            <a:endParaRPr lang="en-US" altLang="ko-KR" dirty="0"/>
          </a:p>
          <a:p>
            <a:r>
              <a:rPr lang="en-US" altLang="ko-KR" dirty="0" err="1"/>
              <a:t>versionTableFromLocal</a:t>
            </a:r>
            <a:r>
              <a:rPr lang="en-US" altLang="ko-KR" dirty="0"/>
              <a:t>(string[,])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0FC9DC-4320-4BD0-8AC8-92C26845BC6E}"/>
              </a:ext>
            </a:extLst>
          </p:cNvPr>
          <p:cNvSpPr/>
          <p:nvPr/>
        </p:nvSpPr>
        <p:spPr>
          <a:xfrm>
            <a:off x="1099749" y="3974758"/>
            <a:ext cx="3229233" cy="823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비교 및 패치 정보 기록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378B46-8B0D-4B13-99EB-A4F2731EB2C1}"/>
              </a:ext>
            </a:extLst>
          </p:cNvPr>
          <p:cNvSpPr txBox="1"/>
          <p:nvPr/>
        </p:nvSpPr>
        <p:spPr>
          <a:xfrm>
            <a:off x="5012726" y="4063483"/>
            <a:ext cx="6619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버전 비교 및 패치가 필요한 번들 정보</a:t>
            </a:r>
            <a:r>
              <a:rPr lang="en-US" altLang="ko-KR" dirty="0"/>
              <a:t> </a:t>
            </a:r>
            <a:r>
              <a:rPr lang="ko-KR" altLang="en-US" dirty="0"/>
              <a:t>저장</a:t>
            </a:r>
            <a:endParaRPr lang="en-US" altLang="ko-KR" dirty="0"/>
          </a:p>
          <a:p>
            <a:r>
              <a:rPr lang="en-US" altLang="ko-KR" dirty="0" err="1"/>
              <a:t>patchListInfo</a:t>
            </a:r>
            <a:r>
              <a:rPr lang="en-US" altLang="ko-KR" dirty="0"/>
              <a:t>(List&lt;string[]&gt;)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8B0CA9-D082-414E-855F-CA94218E708B}"/>
              </a:ext>
            </a:extLst>
          </p:cNvPr>
          <p:cNvSpPr/>
          <p:nvPr/>
        </p:nvSpPr>
        <p:spPr>
          <a:xfrm>
            <a:off x="1099749" y="5226909"/>
            <a:ext cx="3229233" cy="823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로컬 버전 테이블 갱신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BA0340-C1E0-4F15-94C5-E9ABF201801C}"/>
              </a:ext>
            </a:extLst>
          </p:cNvPr>
          <p:cNvSpPr txBox="1"/>
          <p:nvPr/>
        </p:nvSpPr>
        <p:spPr>
          <a:xfrm>
            <a:off x="5012725" y="5315634"/>
            <a:ext cx="6619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로컬 버전 테이블이 최신 정보가 아니라면 서버 버전 테이블로 덮어쓰기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752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C220BDD-ED67-4BE1-BCE8-A5EF3CAF86D3}"/>
              </a:ext>
            </a:extLst>
          </p:cNvPr>
          <p:cNvSpPr/>
          <p:nvPr/>
        </p:nvSpPr>
        <p:spPr>
          <a:xfrm>
            <a:off x="1099749" y="1470456"/>
            <a:ext cx="3229233" cy="823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패치가 필요한</a:t>
            </a:r>
            <a:endParaRPr lang="en-US" altLang="ko-KR" dirty="0"/>
          </a:p>
          <a:p>
            <a:pPr algn="ctr"/>
            <a:r>
              <a:rPr lang="ko-KR" altLang="en-US" dirty="0" err="1"/>
              <a:t>에셋</a:t>
            </a:r>
            <a:r>
              <a:rPr lang="ko-KR" altLang="en-US" dirty="0"/>
              <a:t> 번들 정보 조회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F9AF9A7-F856-4100-8DBD-EB3F9296E438}"/>
              </a:ext>
            </a:extLst>
          </p:cNvPr>
          <p:cNvSpPr/>
          <p:nvPr/>
        </p:nvSpPr>
        <p:spPr>
          <a:xfrm>
            <a:off x="205941" y="218303"/>
            <a:ext cx="4234252" cy="8237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DownloadBundleFromServerToLocal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033FB-9ABF-4450-9498-51E33DE55678}"/>
              </a:ext>
            </a:extLst>
          </p:cNvPr>
          <p:cNvSpPr txBox="1"/>
          <p:nvPr/>
        </p:nvSpPr>
        <p:spPr>
          <a:xfrm>
            <a:off x="5012725" y="445530"/>
            <a:ext cx="645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패치가 필요한 </a:t>
            </a:r>
            <a:r>
              <a:rPr lang="ko-KR" altLang="en-US" dirty="0" err="1"/>
              <a:t>에셋</a:t>
            </a:r>
            <a:r>
              <a:rPr lang="ko-KR" altLang="en-US" dirty="0"/>
              <a:t> 번들을 서버로부터 </a:t>
            </a:r>
            <a:r>
              <a:rPr lang="en-US" altLang="ko-KR" dirty="0"/>
              <a:t>Load </a:t>
            </a:r>
            <a:r>
              <a:rPr lang="ko-KR" altLang="en-US" dirty="0"/>
              <a:t>및 로컬에 저장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6C6E5C-7D9A-4F35-B25B-93A26A8BC0C2}"/>
              </a:ext>
            </a:extLst>
          </p:cNvPr>
          <p:cNvSpPr txBox="1"/>
          <p:nvPr/>
        </p:nvSpPr>
        <p:spPr>
          <a:xfrm>
            <a:off x="5012724" y="1559181"/>
            <a:ext cx="645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patchListInfo</a:t>
            </a:r>
            <a:r>
              <a:rPr lang="en-US" altLang="ko-KR" dirty="0"/>
              <a:t>(List&lt;string[]&gt;) </a:t>
            </a:r>
            <a:r>
              <a:rPr lang="ko-KR" altLang="en-US" dirty="0"/>
              <a:t>로부터 각 </a:t>
            </a:r>
            <a:r>
              <a:rPr lang="ko-KR" altLang="en-US" dirty="0" err="1"/>
              <a:t>에셋</a:t>
            </a:r>
            <a:r>
              <a:rPr lang="ko-KR" altLang="en-US" dirty="0"/>
              <a:t> 번들 정보 추출</a:t>
            </a:r>
            <a:endParaRPr lang="en-US" altLang="ko-KR" dirty="0"/>
          </a:p>
          <a:p>
            <a:r>
              <a:rPr lang="ko-KR" altLang="en-US" dirty="0"/>
              <a:t>번들 저장 경로</a:t>
            </a:r>
            <a:r>
              <a:rPr lang="en-US" altLang="ko-KR" dirty="0"/>
              <a:t> </a:t>
            </a:r>
            <a:r>
              <a:rPr lang="ko-KR" altLang="en-US" dirty="0"/>
              <a:t>및 파일 명</a:t>
            </a:r>
            <a:r>
              <a:rPr lang="en-US" altLang="ko-KR" dirty="0"/>
              <a:t>, </a:t>
            </a:r>
            <a:r>
              <a:rPr lang="ko-KR" altLang="en-US" dirty="0"/>
              <a:t>최신 번들 다운로드 </a:t>
            </a:r>
            <a:r>
              <a:rPr lang="en-US" altLang="ko-KR" dirty="0"/>
              <a:t>URL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7FD4273-47D7-4F41-A43E-F2427EC84D9D}"/>
              </a:ext>
            </a:extLst>
          </p:cNvPr>
          <p:cNvSpPr/>
          <p:nvPr/>
        </p:nvSpPr>
        <p:spPr>
          <a:xfrm>
            <a:off x="1099748" y="2722609"/>
            <a:ext cx="3229233" cy="823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번들 다운로드 및</a:t>
            </a:r>
            <a:endParaRPr lang="en-US" altLang="ko-KR" dirty="0"/>
          </a:p>
          <a:p>
            <a:pPr algn="ctr"/>
            <a:r>
              <a:rPr lang="ko-KR" altLang="en-US" dirty="0"/>
              <a:t>로컬에 저장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008038-186B-4925-97E8-41B9079C6392}"/>
              </a:ext>
            </a:extLst>
          </p:cNvPr>
          <p:cNvSpPr txBox="1"/>
          <p:nvPr/>
        </p:nvSpPr>
        <p:spPr>
          <a:xfrm>
            <a:off x="5012723" y="2811334"/>
            <a:ext cx="645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추출한 정보를 바탕으로</a:t>
            </a:r>
            <a:endParaRPr lang="en-US" altLang="ko-KR" dirty="0"/>
          </a:p>
          <a:p>
            <a:r>
              <a:rPr lang="en-US" altLang="ko-KR" dirty="0" err="1"/>
              <a:t>UnityWebRequest</a:t>
            </a:r>
            <a:r>
              <a:rPr lang="en-US" altLang="ko-KR" dirty="0"/>
              <a:t> -&gt;</a:t>
            </a:r>
            <a:r>
              <a:rPr lang="ko-KR" altLang="en-US" dirty="0"/>
              <a:t> </a:t>
            </a:r>
            <a:r>
              <a:rPr lang="en-US" altLang="ko-KR" dirty="0" err="1"/>
              <a:t>FileStream.Write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88611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C220BDD-ED67-4BE1-BCE8-A5EF3CAF86D3}"/>
              </a:ext>
            </a:extLst>
          </p:cNvPr>
          <p:cNvSpPr/>
          <p:nvPr/>
        </p:nvSpPr>
        <p:spPr>
          <a:xfrm>
            <a:off x="1099749" y="1470456"/>
            <a:ext cx="3229233" cy="823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로컬 </a:t>
            </a:r>
            <a:r>
              <a:rPr lang="ko-KR" altLang="en-US" dirty="0" err="1"/>
              <a:t>에셋</a:t>
            </a:r>
            <a:r>
              <a:rPr lang="ko-KR" altLang="en-US" dirty="0"/>
              <a:t> 번들 조회 및 로드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033FB-9ABF-4450-9498-51E33DE55678}"/>
              </a:ext>
            </a:extLst>
          </p:cNvPr>
          <p:cNvSpPr txBox="1"/>
          <p:nvPr/>
        </p:nvSpPr>
        <p:spPr>
          <a:xfrm>
            <a:off x="4477265" y="445529"/>
            <a:ext cx="645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로컬 </a:t>
            </a:r>
            <a:r>
              <a:rPr lang="ko-KR" altLang="en-US" dirty="0" err="1"/>
              <a:t>에셋</a:t>
            </a:r>
            <a:r>
              <a:rPr lang="ko-KR" altLang="en-US" dirty="0"/>
              <a:t> </a:t>
            </a:r>
            <a:r>
              <a:rPr lang="ko-KR" altLang="en-US" dirty="0" err="1"/>
              <a:t>번들로부터</a:t>
            </a:r>
            <a:r>
              <a:rPr lang="ko-KR" altLang="en-US" dirty="0"/>
              <a:t> 게임 데이터 로드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6C6E5C-7D9A-4F35-B25B-93A26A8BC0C2}"/>
              </a:ext>
            </a:extLst>
          </p:cNvPr>
          <p:cNvSpPr txBox="1"/>
          <p:nvPr/>
        </p:nvSpPr>
        <p:spPr>
          <a:xfrm>
            <a:off x="4955059" y="1697681"/>
            <a:ext cx="645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</a:t>
            </a:r>
            <a:r>
              <a:rPr lang="ko-KR" altLang="en-US" dirty="0" err="1"/>
              <a:t>에셋</a:t>
            </a:r>
            <a:r>
              <a:rPr lang="ko-KR" altLang="en-US" dirty="0"/>
              <a:t> 번들 경로 조회 및 로드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B9AF51-4851-4BDA-8161-C1C27A027BA7}"/>
              </a:ext>
            </a:extLst>
          </p:cNvPr>
          <p:cNvSpPr/>
          <p:nvPr/>
        </p:nvSpPr>
        <p:spPr>
          <a:xfrm>
            <a:off x="193585" y="218304"/>
            <a:ext cx="3616409" cy="8237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LoadAssetBundleFromLocal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259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1B7BBB-0C2E-4FE3-9AAF-6D7F3E16CC12}"/>
              </a:ext>
            </a:extLst>
          </p:cNvPr>
          <p:cNvSpPr txBox="1"/>
          <p:nvPr/>
        </p:nvSpPr>
        <p:spPr>
          <a:xfrm>
            <a:off x="0" y="324433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New version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에셋</a:t>
            </a:r>
            <a:r>
              <a:rPr lang="ko-KR" altLang="en-US" dirty="0"/>
              <a:t> 번들을 로컬에 저장하지 않고 캐시에서 관리하는 방식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A407B-E5CD-4DB7-9DA5-B54EF0661661}"/>
              </a:ext>
            </a:extLst>
          </p:cNvPr>
          <p:cNvSpPr txBox="1"/>
          <p:nvPr/>
        </p:nvSpPr>
        <p:spPr>
          <a:xfrm>
            <a:off x="6899910" y="0"/>
            <a:ext cx="52920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에셋</a:t>
            </a:r>
            <a:r>
              <a:rPr lang="ko-KR" altLang="en-US" dirty="0"/>
              <a:t> 번들 </a:t>
            </a:r>
            <a:r>
              <a:rPr lang="en-US" altLang="ko-KR" dirty="0"/>
              <a:t>– </a:t>
            </a:r>
            <a:r>
              <a:rPr lang="ko-KR" altLang="en-US" dirty="0"/>
              <a:t>메모리 </a:t>
            </a:r>
            <a:r>
              <a:rPr lang="ko-KR" altLang="en-US" dirty="0" err="1"/>
              <a:t>캐싱과</a:t>
            </a:r>
            <a:r>
              <a:rPr lang="ko-KR" altLang="en-US" dirty="0"/>
              <a:t> 디스크 </a:t>
            </a:r>
            <a:r>
              <a:rPr lang="ko-KR" altLang="en-US" dirty="0" err="1"/>
              <a:t>캐싱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https://m.blog.naver.com/unity_kr/221949934664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에셋</a:t>
            </a:r>
            <a:r>
              <a:rPr lang="ko-KR" altLang="en-US" dirty="0"/>
              <a:t> 번들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https://lifeisforu.tistory.com/341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유나이트서울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https://youtu.be/Lx61ZEKEvnQ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2242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771</Words>
  <Application>Microsoft Office PowerPoint</Application>
  <PresentationFormat>와이드스크린</PresentationFormat>
  <Paragraphs>154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 민준</dc:creator>
  <cp:lastModifiedBy>진 민준</cp:lastModifiedBy>
  <cp:revision>135</cp:revision>
  <dcterms:created xsi:type="dcterms:W3CDTF">2021-02-03T10:13:58Z</dcterms:created>
  <dcterms:modified xsi:type="dcterms:W3CDTF">2021-02-04T07:48:21Z</dcterms:modified>
</cp:coreProperties>
</file>