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EDB6BA-A25A-47CC-92AA-8323D73CF03B}">
  <a:tblStyle styleId="{62EDB6BA-A25A-47CC-92AA-8323D73CF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5b5a0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5b5a0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5b5a0f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5b5a0f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HEADING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slide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There’s a few shapes below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33275" y="1780450"/>
            <a:ext cx="24255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in a box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242650" y="1806250"/>
            <a:ext cx="1771800" cy="1023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in a text bubble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745575" y="1832050"/>
            <a:ext cx="23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text box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test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{62EDB6BA-A25A-47CC-92AA-8323D73CF03B}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Heading 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Heading 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Heading 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Heading 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1A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1B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1C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1D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2A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2B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2C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2D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