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f1a2cc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f1a2cc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88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 Story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11700"/>
            <a:ext cx="85206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stare at the screen for a long time. your fingers type out three words. you erase them. you instead write, </a:t>
            </a:r>
            <a:r>
              <a:rPr i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could possibly be better than stealing chef boyardee with me?</a:t>
            </a:r>
            <a:endParaRPr i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she doesn’t read it. you close the tab.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you put your head down. and work.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latin typeface="Roboto"/>
                <a:ea typeface="Roboto"/>
                <a:cs typeface="Roboto"/>
                <a:sym typeface="Roboto"/>
              </a:rPr>
              <a:t>Boring Statistics</a:t>
            </a:r>
            <a:endParaRPr b="1" sz="31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2700"/>
            <a:ext cx="85206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Yippie Kayak, Other Buckets!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Pilot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