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7" r:id="rId3"/>
    <p:sldId id="366" r:id="rId4"/>
    <p:sldId id="334" r:id="rId5"/>
    <p:sldId id="336" r:id="rId6"/>
    <p:sldId id="356" r:id="rId7"/>
    <p:sldId id="364" r:id="rId8"/>
    <p:sldId id="365" r:id="rId9"/>
    <p:sldId id="369" r:id="rId10"/>
    <p:sldId id="371" r:id="rId11"/>
    <p:sldId id="370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FCBF-2637-45D6-A33A-949402162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52CD5-5E9A-4197-A37A-E87B31DE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ECBA-244B-4A83-B7CB-6EDC0315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DDB1-8439-44E4-9F66-CF28639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98B1-2D1F-4EDC-891E-E4D02363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99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40F-BF2A-4B0F-BF5E-58139FFB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C3FA-E76C-4B39-82B0-178AC34F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9C74-4122-446E-8E6C-0D33743A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DBBD-94BE-48E5-A62B-D2A54323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90D4-A23E-49F6-9E83-0426F2B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37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1FC03-D9B0-470C-B7D0-F6CE40318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171CD-8439-4B24-BB4B-3B33F4FD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D151-8974-483C-BFC2-1387EB33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E79C-DF03-4829-9D12-FD30E11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AF6C-5BDB-4F89-BF3A-4104C1CE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8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22D2-FBEC-4378-9CC2-56BB5AB0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FCC7-D276-4CB8-9FE2-1FE65119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B589-FB06-4F0F-8CAA-90E741C8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5FD8-EE3A-4475-9A32-4E5A9FF8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7163-0BC4-40BB-864E-E3B875C2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15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D1CF-16E6-4B27-9875-A67FAEDA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6960-0BC1-417E-A213-1513BB22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12F3-0FE9-4006-8B29-8864AD48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ADC9-D3DE-49ED-AEFD-1CBB5EEB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4B1E-E3C7-4E2E-8EB3-0611E76A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7D6-D260-4602-A5DC-31F93567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41FF-2164-44B7-AB55-37A4578BF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90E4-5905-4DA6-9135-561BA3852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9A33-6111-4594-ACA8-64A6A51D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3463-B6E4-4822-9B74-C2A03B9A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4CD8-90E5-477B-BFA9-0A0B65B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30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5AE8-B6C6-4BF8-A5C9-2CCA5D70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34F6-82B2-49B5-90D7-A29A8CD7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FCEE-5C28-4315-8CDD-C77701A7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CE309-0381-4CAE-8A1E-DE332227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2A9D1-41E8-47D5-9023-05D19545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00C0-C436-465E-9C15-3B4D1E87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03D3A-D4D8-4D1C-9058-4B5B014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954B3-600B-4B71-8A6C-115D681F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47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56C4-7083-4184-AD45-2ECEC4EB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1C364-693E-4C89-AB50-3947105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21898-AC52-4B73-85FE-8B46B5D6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244C9-F18B-4E91-A666-B36DC573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4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99104-EA6C-48E1-B279-B2F6AB63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412A1-513F-44AB-A29C-1D02471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BDC3-A5EF-433A-BA01-2018E236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02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D46D-10FC-4620-A95A-6F5F2A6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19CA-2DE9-484E-9BC0-74463170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5946-06DE-4BCB-A6BD-888E3E82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B5AF-D4A6-4342-AE4D-908260A2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FA96-A597-4230-ADEC-3A3B59F4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CBA3-528B-4169-B7F9-0C4A1924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38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0114-873B-44FC-9235-749D2CD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31097-1E7A-403E-B9CC-846C5304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95BD2-4C14-478D-A1DC-378B7437C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FEDD-BDA2-4EF6-ADC6-195DB60E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E0A9-44DA-4E13-B163-4CAA8CD6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A2C4-7C77-4F33-8B33-2F61F9E2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00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49115-F7A2-4162-A862-0FA907FC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C0501-62B6-4FD6-A7C5-5C7EDB72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BAD6-B81B-4B27-9979-628A7907C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D4EF-E70C-4E94-A1C5-98C2EDE85918}" type="datetimeFigureOut">
              <a:rPr lang="en-MY" smtClean="0"/>
              <a:t>11/10/2022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6197-2E1E-436D-8586-A4437FEBF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8171-86C2-424C-9F1D-7A0AF114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A9FE-3512-442A-A247-CDCCF38B4D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10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12F221B-7467-487F-B6C9-FBFC5025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41" y="965199"/>
            <a:ext cx="3146262" cy="492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429D0-53B0-47B9-8B44-2E6F5FC5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6384409" cy="3199862"/>
          </a:xfrm>
        </p:spPr>
        <p:txBody>
          <a:bodyPr anchor="b">
            <a:normAutofit/>
          </a:bodyPr>
          <a:lstStyle/>
          <a:p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CEN432 – Data Security and Protection</a:t>
            </a:r>
            <a:endParaRPr lang="en-MY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B3F80-BD4E-4A5F-88AF-027147F2B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endParaRPr lang="en-US" altLang="en-US" b="1" dirty="0">
              <a:solidFill>
                <a:srgbClr val="FFFFFF"/>
              </a:solidFill>
            </a:endParaRPr>
          </a:p>
          <a:p>
            <a:pPr algn="l"/>
            <a:r>
              <a:rPr lang="en-US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 –Project Metrics</a:t>
            </a:r>
          </a:p>
          <a:p>
            <a:pPr algn="l"/>
            <a:endParaRPr lang="en-MY" dirty="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D0D7B-E021-487E-9A95-27A2EF1D2F91}"/>
              </a:ext>
            </a:extLst>
          </p:cNvPr>
          <p:cNvSpPr txBox="1">
            <a:spLocks/>
          </p:cNvSpPr>
          <p:nvPr/>
        </p:nvSpPr>
        <p:spPr>
          <a:xfrm>
            <a:off x="4823791" y="965199"/>
            <a:ext cx="7532334" cy="3511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ENG102--</a:t>
            </a:r>
            <a:r>
              <a:rPr lang="en-MY" sz="4800" b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Computer 			Programming1 </a:t>
            </a:r>
            <a:r>
              <a:rPr lang="en-US" alt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Protection</a:t>
            </a:r>
            <a:endParaRPr lang="en-MY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D6C42D5-CFF5-457C-8FFA-25E608DE4F06}"/>
              </a:ext>
            </a:extLst>
          </p:cNvPr>
          <p:cNvSpPr txBox="1">
            <a:spLocks/>
          </p:cNvSpPr>
          <p:nvPr/>
        </p:nvSpPr>
        <p:spPr>
          <a:xfrm>
            <a:off x="4333461" y="4312561"/>
            <a:ext cx="7858540" cy="1687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b="1" dirty="0">
              <a:solidFill>
                <a:srgbClr val="FFFFFF"/>
              </a:solidFill>
            </a:endParaRPr>
          </a:p>
          <a:p>
            <a:pPr algn="l"/>
            <a:r>
              <a:rPr lang="en-US" altLang="en-US" sz="3000" b="1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MY" altLang="en-US" sz="3000" b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</a:t>
            </a:r>
            <a:r>
              <a:rPr lang="en-MY" sz="3000" b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eek1 – Introduction to C Language</a:t>
            </a:r>
            <a:endParaRPr lang="en-US" alt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6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B5D111-B794-4FD2-AC87-9BF30333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br>
              <a:rPr lang="en-MY" sz="4000" b="1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4000" b="1">
              <a:solidFill>
                <a:srgbClr val="FFFF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7C2333-4DE4-454A-BD3B-553A17A4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88372"/>
            <a:ext cx="7225748" cy="42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3250" name="Content Placeholder 3" descr="A group of colorful sticky notes&#10;&#10;Description automatically generated with low confidence">
            <a:extLst>
              <a:ext uri="{FF2B5EF4-FFF2-40B4-BE49-F238E27FC236}">
                <a16:creationId xmlns:a16="http://schemas.microsoft.com/office/drawing/2014/main" id="{95B32A24-4CDA-45D3-8D7A-D680ECC92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1" r="-1" b="6234"/>
          <a:stretch/>
        </p:blipFill>
        <p:spPr>
          <a:xfrm>
            <a:off x="20" y="655"/>
            <a:ext cx="8115280" cy="4468659"/>
          </a:xfrm>
          <a:prstGeom prst="rect">
            <a:avLst/>
          </a:prstGeom>
        </p:spPr>
      </p:pic>
      <p:pic>
        <p:nvPicPr>
          <p:cNvPr id="14" name="Picture 2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0529CDA-9BD0-4052-8821-8677E59DD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1" r="1" b="9208"/>
          <a:stretch/>
        </p:blipFill>
        <p:spPr bwMode="auto">
          <a:xfrm>
            <a:off x="8115298" y="-6"/>
            <a:ext cx="4076702" cy="44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6372"/>
            <a:ext cx="12191998" cy="2390128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4464543"/>
            <a:ext cx="8115300" cy="23919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69" y="4466372"/>
            <a:ext cx="12201266" cy="2390128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8" y="4466372"/>
            <a:ext cx="4081336" cy="2390128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635" y="4486258"/>
            <a:ext cx="12194550" cy="196815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625ED14-F0D2-4FCA-87F3-4E3D2A03D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6748954" y="2254165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31000">
                <a:schemeClr val="accent1">
                  <a:alpha val="0"/>
                </a:schemeClr>
              </a:gs>
              <a:gs pos="85000">
                <a:schemeClr val="accent1">
                  <a:alpha val="1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B22E8928-4729-4AA6-B946-9F00C7505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573" y="4905953"/>
            <a:ext cx="9932691" cy="858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7394E-5692-49DF-9D93-E580DCF3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18" y="643467"/>
            <a:ext cx="86039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070" y="-1"/>
            <a:ext cx="5568565" cy="2199861"/>
          </a:xfrm>
        </p:spPr>
        <p:txBody>
          <a:bodyPr>
            <a:normAutofit/>
          </a:bodyPr>
          <a:lstStyle/>
          <a:p>
            <a:br>
              <a:rPr lang="en-MY" sz="2800" b="1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D00C6-BE0A-4017-8B63-7DC7481C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43625" cy="4501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AA927-BFA1-4AA0-9A64-20EB0624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1662"/>
            <a:ext cx="6143625" cy="235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57021-076F-4316-858D-21D3CAED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29" y="881062"/>
            <a:ext cx="5847471" cy="53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790F6-8A5F-4F2E-8D5A-59B4E74E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0"/>
            <a:ext cx="553402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9E28A-AAF0-4E13-9962-CA5F3B75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0" y="0"/>
            <a:ext cx="4156816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F82A4-D75D-4191-99BA-E663EB0D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" y="645344"/>
            <a:ext cx="4426226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339354-C065-42E3-B3ED-620E7254B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62391"/>
            <a:ext cx="142259" cy="442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83E74D-CAF4-45E9-B934-B23985DA8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35919"/>
            <a:ext cx="4426226" cy="150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16BBE-4CD3-4FC3-85CC-88113CC3C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74" y="2958498"/>
            <a:ext cx="5676900" cy="19214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18CBA8-29B0-48E6-90AA-9C8A356F8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44048"/>
            <a:ext cx="5619750" cy="19214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46D287-6C26-482F-BE2D-80BEDF703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975" y="4257675"/>
            <a:ext cx="5534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BC538-F438-4B2F-8FB4-8F1673B2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2890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C4264-AFE2-43E6-8531-3933E39B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0911"/>
            <a:ext cx="5763065" cy="3967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C986C-2B3C-4E24-B1BB-7D2A7B15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44" y="0"/>
            <a:ext cx="5636455" cy="2199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48AEB-2C9B-4C9D-A9C0-61D56FDB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45" y="2568990"/>
            <a:ext cx="5636455" cy="2305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A927E-A834-445B-93D9-C4F558A31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792" y="4933950"/>
            <a:ext cx="379695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br>
              <a:rPr lang="en-MY" sz="4200" b="1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4200" b="1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6E7EB6-A869-4C93-B2C8-5AF07F3E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27" y="0"/>
            <a:ext cx="6241774" cy="297907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A489-CD74-49B0-B9DA-E33DB637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0" y="420625"/>
            <a:ext cx="3866555" cy="619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193349-8FFC-4696-98DC-10D6AD4B3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8" y="2979070"/>
            <a:ext cx="6564922" cy="38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070" y="-1"/>
            <a:ext cx="5568565" cy="2199861"/>
          </a:xfrm>
        </p:spPr>
        <p:txBody>
          <a:bodyPr>
            <a:normAutofit/>
          </a:bodyPr>
          <a:lstStyle/>
          <a:p>
            <a:br>
              <a:rPr lang="en-MY" sz="2800" b="1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EE939-F0BD-4FD9-A593-0D161864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7948" cy="3076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65D05-BCFD-407C-86B8-5E20CEA9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" y="3429000"/>
            <a:ext cx="4545362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36F87-AD41-492E-9462-06F30BDD5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48" y="246978"/>
            <a:ext cx="2829035" cy="3182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6449A-8656-4733-BB86-857DC7F0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226" y="96324"/>
            <a:ext cx="3298773" cy="2621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AE9292-E8F2-4409-8CB0-83D9D3AE8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834" y="4048125"/>
            <a:ext cx="3419475" cy="1857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D730D2-365F-4972-8D5D-F7C716655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729" y="3530991"/>
            <a:ext cx="3063565" cy="3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070" y="-1"/>
            <a:ext cx="5568565" cy="2199861"/>
          </a:xfrm>
        </p:spPr>
        <p:txBody>
          <a:bodyPr>
            <a:normAutofit/>
          </a:bodyPr>
          <a:lstStyle/>
          <a:p>
            <a:br>
              <a:rPr lang="en-MY" sz="2800" b="1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40F5C-44FB-451D-AA32-70AE92E3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57525" cy="3165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1A783-0BED-4F06-8A7C-4C973BAF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7420"/>
            <a:ext cx="3057525" cy="179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2A9CD-4239-434D-91C1-DE0A277B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7" y="4853355"/>
            <a:ext cx="3438525" cy="1980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1E81E-9C92-4237-B46B-059B6CE9E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183" y="23811"/>
            <a:ext cx="3286125" cy="2876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C5784-A2D9-415C-8CA4-402170A09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197" y="4149969"/>
            <a:ext cx="3381375" cy="2684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35DD21-DD9D-4646-A86D-C8AB818D9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281" y="624277"/>
            <a:ext cx="5376719" cy="3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EDE966-BBD5-4377-8E65-5C437DCF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070" y="-1"/>
            <a:ext cx="5568565" cy="2199861"/>
          </a:xfrm>
        </p:spPr>
        <p:txBody>
          <a:bodyPr>
            <a:normAutofit/>
          </a:bodyPr>
          <a:lstStyle/>
          <a:p>
            <a:br>
              <a:rPr lang="en-MY" sz="2800" b="1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MY" sz="28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A3A03-F764-42C9-9CEF-3145E162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038622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A052E-7C95-45C4-81C5-8CDE7A20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90" y="2793710"/>
            <a:ext cx="3545057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B8C74-9A1B-42A7-B55C-10E509C6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1"/>
            <a:ext cx="3669692" cy="425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13749-CDE4-4714-9E57-C47CAAA5F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025" y="3717635"/>
            <a:ext cx="3228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39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CEN432 – Data Security and Protection</vt:lpstr>
      <vt:lpstr>PowerPoint Presentation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CEN432 – Data Security and Protection</dc:title>
  <dc:creator>Fadare Olusolade Aribake</dc:creator>
  <cp:lastModifiedBy>Hp</cp:lastModifiedBy>
  <cp:revision>90</cp:revision>
  <dcterms:created xsi:type="dcterms:W3CDTF">2022-02-22T12:51:56Z</dcterms:created>
  <dcterms:modified xsi:type="dcterms:W3CDTF">2022-10-11T07:51:08Z</dcterms:modified>
</cp:coreProperties>
</file>