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6" r:id="rId2"/>
    <p:sldId id="293" r:id="rId3"/>
    <p:sldId id="294" r:id="rId4"/>
    <p:sldId id="295" r:id="rId5"/>
    <p:sldId id="315" r:id="rId6"/>
    <p:sldId id="296" r:id="rId7"/>
    <p:sldId id="297" r:id="rId8"/>
    <p:sldId id="316" r:id="rId9"/>
    <p:sldId id="317" r:id="rId10"/>
    <p:sldId id="298" r:id="rId11"/>
    <p:sldId id="299" r:id="rId12"/>
    <p:sldId id="292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399"/>
    <a:srgbClr val="FFCC66"/>
    <a:srgbClr val="363080"/>
    <a:srgbClr val="5850A5"/>
    <a:srgbClr val="342F61"/>
    <a:srgbClr val="463F83"/>
    <a:srgbClr val="E2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98" autoAdjust="0"/>
  </p:normalViewPr>
  <p:slideViewPr>
    <p:cSldViewPr>
      <p:cViewPr>
        <p:scale>
          <a:sx n="84" d="100"/>
          <a:sy n="84" d="100"/>
        </p:scale>
        <p:origin x="-7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A94975-2721-421C-A744-71CFCA404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93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4EFFFE-E58A-4011-AC6C-0A90E075B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8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A0F8D2-0412-45CA-8EA4-A28F4F6A39B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B9D76D-2709-49B6-A1DE-CD8C09DB6D42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FD94D8-107E-4150-A7B1-D8648BE62912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2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0F5AA4-4A5C-4102-914A-03C0DFBEE1E0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7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77FE1E-7FC5-4C55-9FDF-9CAFDF27DB87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8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29E177-52D9-40CF-8EB3-B741BE03E4BC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53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CA3314-CA99-466F-A7B8-9DF4621D2BBA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027A4D-3EC4-4C28-AA56-7C98F41AB4BF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4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296863"/>
            <a:ext cx="798988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7304087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84E31A-4B65-408E-A0CB-C30DACEA2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0152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81954-A5D2-456E-BC13-79F18F69D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75642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1E001-F72D-456D-9599-E5A68830C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15673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19DD95-ED75-47D4-8A39-7BE6928CFA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927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36D75F-BA8D-40F6-AD0A-4DFC0D179CC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3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D9DF-FDB0-482B-9EFF-A7D65879A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68165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CE6A-ADEA-48B6-A72B-374A6EF46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5386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9D9BE-EA73-43EC-BF5D-C46470716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0218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A8DC-F0C9-4B70-AF48-1452343B7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23713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ABBB-4184-4DCC-9C08-EEFB8AAAD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84815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1FCB3-1C08-4F1D-A59B-2289C8CF6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8327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779E-9D7F-4A3A-903B-A0A3B1146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3125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AA37-8820-4369-9C85-2B605DB50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70406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46B10BA-5E66-4044-A19A-A97D2AA21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4" r:id="rId12"/>
    <p:sldLayoutId id="2147483725" r:id="rId13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원목 </a:t>
            </a:r>
            <a:r>
              <a:rPr lang="ko-KR" altLang="en-US" sz="4000" dirty="0" err="1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도마만들기</a:t>
            </a:r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en-US" sz="4000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9932" y="573325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한국레진목공예협회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소속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우스레공방</a:t>
            </a:r>
            <a:endParaRPr lang="ko-KR" altLang="en-US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16" y="224644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4. </a:t>
            </a:r>
            <a:r>
              <a:rPr lang="en-US" altLang="ko-KR" sz="4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4000">
                <a:latin typeface="휴먼엑스포" panose="02030504000101010101" pitchFamily="18" charset="-127"/>
                <a:ea typeface="휴먼엑스포" panose="02030504000101010101" pitchFamily="18" charset="-127"/>
              </a:rPr>
              <a:t>분류로 나뉜다 </a:t>
            </a:r>
            <a:endParaRPr lang="en-US" altLang="en-US" sz="4000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016" y="1664803"/>
            <a:ext cx="8856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우리의 주위의 인근 야산에 있는 나무와 가로수들이 강풍이나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태풍등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여러가지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이유로 위험하거나 흉물스럽게 놓여져 있는 것을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보았을것이다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이런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고사목들의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처리는 어찌 하는 것일까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고사목처리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방안에 대하여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지자체들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마다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여러가지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방안이 나오기는 하고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있다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여기에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한국레진목공예협회가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처리방안을 제시해본다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지자체가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요구하는 벤치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테이블등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제작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지역주민을 위한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레진목공예와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원목공예 체험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레진과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고사목을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이용한 테이블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벤치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트레이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도마등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작품 만들기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*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레진목공예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지도자 양성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*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레진아트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작가 양성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*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지역주민 목공 취미 생활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우리곁에서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살아왔던 나무들이 태워지지 않고 우리의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생활속에서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다시 살아나게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될것이라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자부한다 또한 나무수입의 비중이 많이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줄어들것이다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32" y="274638"/>
            <a:ext cx="8327268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일자리 창출</a:t>
            </a:r>
            <a:endParaRPr lang="en-US" altLang="en-US" sz="4000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592796"/>
            <a:ext cx="8460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수집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운송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가공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제작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설치및판매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나무 감별사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목공예 작가 및 지도자양성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레진목공예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작가 및 지도자 양성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원목 인테리어 작가 양성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위와 같이 많은 분야에 일자리가 만들어지게 되며 국내산나무의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활용도가 많아지게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될것이다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buFont typeface="Arial" charset="0"/>
              <a:buChar char="•"/>
            </a:pP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15131" y="332656"/>
            <a:ext cx="8291513" cy="720725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6. </a:t>
            </a:r>
            <a:r>
              <a:rPr lang="ko-KR" altLang="en-US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원목과 </a:t>
            </a:r>
            <a:r>
              <a:rPr lang="ko-KR" altLang="en-US" dirty="0" err="1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레진을</a:t>
            </a:r>
            <a:r>
              <a:rPr lang="ko-KR" altLang="en-US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이용한 테이블제작</a:t>
            </a:r>
            <a:endParaRPr lang="en-US" altLang="en-US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7. </a:t>
            </a:r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위생적인 국내산 원목도마 제작</a:t>
            </a:r>
            <a:endParaRPr lang="ko-KR" altLang="en-US" sz="4000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034781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8. </a:t>
            </a:r>
            <a:r>
              <a:rPr lang="ko-KR" altLang="en-US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지역주민 을 위한 목공예 체험수업</a:t>
            </a:r>
            <a:endParaRPr lang="ko-KR" altLang="en-US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209119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목적및</a:t>
            </a:r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목표</a:t>
            </a:r>
            <a:endParaRPr lang="ko-KR" altLang="en-US" sz="4000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49441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제작가능 제품</a:t>
            </a:r>
            <a:endParaRPr lang="ko-KR" altLang="en-US" sz="4000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5255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기대효과</a:t>
            </a:r>
            <a:endParaRPr lang="ko-KR" altLang="en-US" sz="4000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05060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현안</a:t>
            </a:r>
            <a:endParaRPr lang="ko-KR" altLang="en-US" sz="4000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48647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문제점및</a:t>
            </a:r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대안</a:t>
            </a:r>
            <a:endParaRPr lang="ko-KR" altLang="en-US" sz="4000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69024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들어가며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……</a:t>
            </a:r>
            <a:endParaRPr lang="en-US" altLang="en-US" sz="4000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가구는 우리의 실생활에서 항상 함께 하는 존재이다</a:t>
            </a:r>
          </a:p>
          <a:p>
            <a:pPr marL="0" indent="0" latinLnBrk="1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또한 잠깐 쓰고 버릴 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</a:rPr>
              <a:t>회성의 물품이 아니기에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가구를 </a:t>
            </a:r>
            <a:r>
              <a:rPr lang="ko-KR" altLang="en-US" sz="1600" b="1" dirty="0">
                <a:solidFill>
                  <a:schemeClr val="tx1"/>
                </a:solidFill>
              </a:rPr>
              <a:t>선택할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때 </a:t>
            </a:r>
            <a:r>
              <a:rPr lang="ko-KR" altLang="en-US" sz="1600" b="1" dirty="0">
                <a:solidFill>
                  <a:schemeClr val="tx1"/>
                </a:solidFill>
              </a:rPr>
              <a:t>많은 신중을 기한다</a:t>
            </a:r>
          </a:p>
          <a:p>
            <a:pPr marL="0" indent="0" latinLnBrk="1">
              <a:buNone/>
            </a:pPr>
            <a:r>
              <a:rPr lang="ko-KR" altLang="en-US" sz="1600" b="1" dirty="0" smtClean="0">
                <a:solidFill>
                  <a:schemeClr val="tx1"/>
                </a:solidFill>
              </a:rPr>
              <a:t>가구를  선택할 </a:t>
            </a:r>
            <a:r>
              <a:rPr lang="ko-KR" altLang="en-US" sz="1600" b="1" dirty="0">
                <a:solidFill>
                  <a:schemeClr val="tx1"/>
                </a:solidFill>
              </a:rPr>
              <a:t>때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원목가구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선택하곤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한다  견고하고  고급스럽고  </a:t>
            </a:r>
            <a:r>
              <a:rPr lang="ko-KR" altLang="en-US" sz="1600" b="1" dirty="0">
                <a:solidFill>
                  <a:schemeClr val="tx1"/>
                </a:solidFill>
              </a:rPr>
              <a:t>자연스러워 보이기에 눈길을 끄는데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이러한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원목제품을  </a:t>
            </a:r>
            <a:r>
              <a:rPr lang="ko-KR" altLang="en-US" sz="1600" b="1" dirty="0">
                <a:solidFill>
                  <a:schemeClr val="tx1"/>
                </a:solidFill>
              </a:rPr>
              <a:t>완제품으로 구매하곤 한다</a:t>
            </a:r>
          </a:p>
          <a:p>
            <a:pPr marL="0" indent="0" latinLnBrk="1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하지만 이러한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목공품을  </a:t>
            </a:r>
            <a:r>
              <a:rPr lang="ko-KR" altLang="en-US" sz="1600" b="1" dirty="0">
                <a:solidFill>
                  <a:schemeClr val="tx1"/>
                </a:solidFill>
              </a:rPr>
              <a:t>직접 만들어 </a:t>
            </a:r>
            <a:r>
              <a:rPr lang="ko-KR" altLang="en-US" sz="1600" b="1" dirty="0" err="1">
                <a:solidFill>
                  <a:schemeClr val="tx1"/>
                </a:solidFill>
              </a:rPr>
              <a:t>볼수</a:t>
            </a:r>
            <a:r>
              <a:rPr lang="ko-KR" altLang="en-US" sz="1600" b="1" dirty="0">
                <a:solidFill>
                  <a:schemeClr val="tx1"/>
                </a:solidFill>
              </a:rPr>
              <a:t> 있다면 더욱더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특별하지  않을까  생각 해본다     목공품은 </a:t>
            </a:r>
            <a:r>
              <a:rPr lang="ko-KR" altLang="en-US" sz="1600" b="1" dirty="0">
                <a:solidFill>
                  <a:schemeClr val="tx1"/>
                </a:solidFill>
              </a:rPr>
              <a:t>나무가 가진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특유의  </a:t>
            </a:r>
            <a:r>
              <a:rPr lang="ko-KR" altLang="en-US" sz="1600" b="1" dirty="0">
                <a:solidFill>
                  <a:schemeClr val="tx1"/>
                </a:solidFill>
              </a:rPr>
              <a:t>따뜻하고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감성적이며 </a:t>
            </a:r>
            <a:r>
              <a:rPr lang="ko-KR" altLang="en-US" sz="1600" b="1" dirty="0">
                <a:solidFill>
                  <a:schemeClr val="tx1"/>
                </a:solidFill>
              </a:rPr>
              <a:t>건강한 느낌을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그대로 </a:t>
            </a:r>
            <a:r>
              <a:rPr lang="ko-KR" altLang="en-US" sz="1600" b="1" dirty="0">
                <a:solidFill>
                  <a:schemeClr val="tx1"/>
                </a:solidFill>
              </a:rPr>
              <a:t>표현 해내고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있다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따라서 나무로  </a:t>
            </a:r>
            <a:r>
              <a:rPr lang="ko-KR" altLang="en-US" sz="1600" b="1" dirty="0">
                <a:solidFill>
                  <a:schemeClr val="tx1"/>
                </a:solidFill>
              </a:rPr>
              <a:t>무엇을 표현 해낸다는 것은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그 행위 자체만으로도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힐링을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</a:rPr>
              <a:t>느낄수</a:t>
            </a:r>
            <a:r>
              <a:rPr lang="ko-KR" altLang="en-US" sz="1600" b="1" dirty="0">
                <a:solidFill>
                  <a:schemeClr val="tx1"/>
                </a:solidFill>
              </a:rPr>
              <a:t> 있다</a:t>
            </a:r>
          </a:p>
          <a:p>
            <a:pPr marL="0" indent="0" latinLnBrk="1">
              <a:buNone/>
            </a:pPr>
            <a:r>
              <a:rPr lang="ko-KR" altLang="en-US" sz="1600" b="1" dirty="0" smtClean="0">
                <a:solidFill>
                  <a:schemeClr val="tx1"/>
                </a:solidFill>
              </a:rPr>
              <a:t>모든 </a:t>
            </a:r>
            <a:r>
              <a:rPr lang="ko-KR" altLang="en-US" sz="1600" b="1" dirty="0">
                <a:solidFill>
                  <a:schemeClr val="tx1"/>
                </a:solidFill>
              </a:rPr>
              <a:t>가정에는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</a:rPr>
              <a:t>개 이상씩의 도마는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있다  환경문제가  날이 </a:t>
            </a:r>
            <a:r>
              <a:rPr lang="ko-KR" altLang="en-US" sz="1600" b="1" dirty="0">
                <a:solidFill>
                  <a:schemeClr val="tx1"/>
                </a:solidFill>
              </a:rPr>
              <a:t>갈수록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대두되는 </a:t>
            </a:r>
            <a:r>
              <a:rPr lang="ko-KR" altLang="en-US" sz="1600" b="1" dirty="0">
                <a:solidFill>
                  <a:schemeClr val="tx1"/>
                </a:solidFill>
              </a:rPr>
              <a:t>현 시점에서 모든 가정이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몸에  좋지 </a:t>
            </a:r>
            <a:r>
              <a:rPr lang="ko-KR" altLang="en-US" sz="1600" b="1" dirty="0">
                <a:solidFill>
                  <a:schemeClr val="tx1"/>
                </a:solidFill>
              </a:rPr>
              <a:t>않은 플라스틱 도마나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저급한도마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제작공정을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알지 </a:t>
            </a:r>
            <a:r>
              <a:rPr lang="ko-KR" altLang="en-US" sz="1600" b="1" dirty="0">
                <a:solidFill>
                  <a:schemeClr val="tx1"/>
                </a:solidFill>
              </a:rPr>
              <a:t>못하는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도마가 </a:t>
            </a:r>
            <a:r>
              <a:rPr lang="ko-KR" altLang="en-US" sz="1600" b="1" dirty="0">
                <a:solidFill>
                  <a:schemeClr val="tx1"/>
                </a:solidFill>
              </a:rPr>
              <a:t>아닌 원목도마를 사용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하는게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좋을 것이다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0" indent="0" latinLnBrk="1">
              <a:buNone/>
            </a:pPr>
            <a:endParaRPr lang="ko-KR" altLang="en-US" sz="1600" b="1" dirty="0">
              <a:solidFill>
                <a:schemeClr val="tx1"/>
              </a:solidFill>
            </a:endParaRPr>
          </a:p>
          <a:p>
            <a:pPr marL="0" indent="0" latinLnBrk="1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또한 나무 수종에 대한 지식과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도마 사용법</a:t>
            </a:r>
            <a:r>
              <a:rPr lang="en-US" altLang="ko-KR" sz="1600" b="1" dirty="0">
                <a:solidFill>
                  <a:schemeClr val="tx1"/>
                </a:solidFill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</a:rPr>
              <a:t>관리법을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배워 </a:t>
            </a:r>
            <a:r>
              <a:rPr lang="ko-KR" altLang="en-US" sz="1600" b="1" dirty="0">
                <a:solidFill>
                  <a:schemeClr val="tx1"/>
                </a:solidFill>
              </a:rPr>
              <a:t>두어서</a:t>
            </a:r>
          </a:p>
          <a:p>
            <a:pPr marL="0" indent="0" latinLnBrk="1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우리가족의 건강한 식생활에 도움을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줄수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있게끔  해 보도록 </a:t>
            </a:r>
            <a:r>
              <a:rPr lang="ko-KR" altLang="en-US" sz="1600" b="1" dirty="0">
                <a:solidFill>
                  <a:schemeClr val="tx1"/>
                </a:solidFill>
              </a:rPr>
              <a:t>하자</a:t>
            </a:r>
          </a:p>
          <a:p>
            <a:pPr marL="0" indent="0" latinLnBrk="1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그 도마를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원목부터  재단하고  </a:t>
            </a:r>
            <a:r>
              <a:rPr lang="ko-KR" altLang="en-US" sz="1600" b="1" dirty="0" err="1">
                <a:solidFill>
                  <a:schemeClr val="tx1"/>
                </a:solidFill>
              </a:rPr>
              <a:t>샌딩하고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오일마감까지 </a:t>
            </a:r>
            <a:r>
              <a:rPr lang="ko-KR" altLang="en-US" sz="1600" b="1" dirty="0">
                <a:solidFill>
                  <a:schemeClr val="tx1"/>
                </a:solidFill>
              </a:rPr>
              <a:t>직접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만들어   보는 </a:t>
            </a:r>
            <a:r>
              <a:rPr lang="ko-KR" altLang="en-US" sz="1600" b="1" dirty="0">
                <a:solidFill>
                  <a:schemeClr val="tx1"/>
                </a:solidFill>
              </a:rPr>
              <a:t>시간을 갖도록 해보자</a:t>
            </a:r>
          </a:p>
          <a:p>
            <a:pPr marL="0" indent="0">
              <a:buNone/>
            </a:pPr>
            <a:endParaRPr lang="ko-KR" alt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향후계획</a:t>
            </a:r>
            <a:endParaRPr lang="ko-KR" altLang="en-US" sz="4000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77670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작품사진</a:t>
            </a:r>
            <a:endParaRPr lang="ko-KR" altLang="en-US" sz="4000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36778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  <a:endParaRPr lang="en-US" altLang="en-US" sz="4000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48" y="1952836"/>
            <a:ext cx="8100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1 .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나무의 분류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2 .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가구재로 쓰이는 목재의 종류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3 .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적합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부적합한 나무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4 .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적합한 국내산 나무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5 .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도마관리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나무의 분류</a:t>
            </a:r>
            <a:endParaRPr lang="en-US" altLang="en-US" sz="4000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64804"/>
            <a:ext cx="81729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나무는 크게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소프트우드와 하드우드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분류로 나눈다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말 그대로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부드러운것과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단단한 나무이다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하드우드는 활엽수이고 소프트우드 는 침엽수라고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보면된다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부드러운 나무는 가구재로서는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적합하지않다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물론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도마재로서는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더욱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좋지가 않다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소프트우드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소나무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오동나무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편백나무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삼나무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향나무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등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소프트나무는 조직이 조밀하지 못하여 칼질에 쉽게 상처가 생겨서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 상처에 음식물이 베이게 되면 세균이 번식하기 좋은 환경이 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하드우드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올리브나무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너도밤나무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체리나무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호두나무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단풍나무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등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하드우드는 조직이 치밀하여 상처가 덜 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그러나 가격이 상당히 비싸다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2 </a:t>
            </a:r>
            <a:r>
              <a:rPr lang="ko-KR" altLang="en-US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가구재로 쓰이는 나무의 종류</a:t>
            </a:r>
            <a:endParaRPr lang="ko-KR" altLang="en-US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664804"/>
            <a:ext cx="81729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원목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제제한 나무 그 자체이다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우드슬랩테이블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등을 만든다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가구재로서는 가격이 비싸서 시장성이 작다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도마재로서는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단연 최고이다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latinLnBrk="1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latinLnBrk="1">
              <a:buAutoNum type="arabicPeriod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집성목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작은 나무조각을 붙여서 만든다 원하는 크기를 만들어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낼수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있는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장점은 있으나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접착시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화학적인 접착제를 사용하므로 인체에 유해하다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latinLnBrk="1">
              <a:buAutoNum type="arabicPeriod" startAt="3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합판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얇은 나무를 붙여서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내구성이 가장 뛰어나다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가격이 저렴하여 인테리어현장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가구의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후면등에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latinLnBrk="1">
              <a:buAutoNum type="arabicPeriod" startAt="4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파티클보드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pb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):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목재의 부스러기를 접착제와 혼합하여 압축하여 만든다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주방씽크대나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책상을 만든다 접착제의 양이 많아서 사용에 규제를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두고있다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습기에 약하다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내구성 또한 약해서 작은 충격에도 파손이 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latinLnBrk="1">
              <a:buAutoNum type="arabicPeriod" startAt="5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mdf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나무의 섬유질을 접착하여 만든다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가장 내구성이 약하고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습기에 약하다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인테리어 현장에서 가장 많이 사용한다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48475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4000" dirty="0" err="1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</a:t>
            </a:r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적합</a:t>
            </a:r>
            <a:r>
              <a:rPr lang="en-US" altLang="ko-KR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부적합한 나무</a:t>
            </a:r>
            <a:endParaRPr lang="en-US" altLang="en-US" sz="4000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77048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적합한 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너도밤나무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(beach)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단풍나무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(hard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mayple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체리나무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(cherry)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호두나무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american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walnut)</a:t>
            </a: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단단한나무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아카시아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올리브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퍼플하트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등  목재가 단단하면 칼날의 튕김이 생기고 날이 무뎌진다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적합치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않은 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(soft wood)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소나무계열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삼나무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편백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미송등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칼질에 쉽게 상처를 입고 그 상처에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세균이 번식하게 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건강에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안좋을수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있는 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아까시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나무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아카시아와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아까시는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다른 수종이다 우리나라에는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아까시가많다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독성이 강한 수종이다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말이 먹으면 복통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실금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부정맥등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626" y="1444134"/>
            <a:ext cx="86049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여러 증상이 발병되어서 가축병원으로 바로 간다고 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캄포나무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이슈가 될만한 나무이다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우리나라에서 엄청 유행을 탔으니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…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벌채지인 호주는 사용을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안한다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거의 폐기 수준이다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미국은 한때 도마 사용을 금지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시켰다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윻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독성물질인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알카로이드가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들어있어서 다량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섭취시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발작이나 사망에 이른다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미국은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캄포섭취로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인한 위험에 아동을 노출 시키지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말것을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경고한다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알러지반응이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나타나고 특히 폐질환 환자에게는 사용치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않는것이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좋다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안되는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대나무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대나무는 나무가 아니고 풀이다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결에서 섬유질이 많이 일어나며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칼질시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단단한 섬유질이 부러지거나 잘려서 음식에 들어가 맹장염의 원인이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될수있다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결에 따라 쉽게 쪼개진다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줄기속에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실리카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라는 입자가 생기는데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유리파편 같다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접착제를 사용한 제품이 많은데 우리는 어떠한 접착제를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 하였는지 모른다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도마에 적합수종</a:t>
            </a: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안되는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수종을 구분해 보았다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선진국은 도마에 대한 위생관리법이 있으나 우리나라는 없다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그래서 저급한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수종및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종류가 시중에 유통되고 있다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우리는 건강이나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유행등에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매우 민감하게 반응한다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이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두가지가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나쁜 방향으로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나갈때가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많고 소비자들은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어홰떤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도마가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좋은지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모른채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광고나 유행에 쉽게 빠져버린다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도마에 대한 정확한 정보가 없고 좋지 않은 제품이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많은것이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현실이다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도마재로서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맞지않는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대나무</a:t>
            </a: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주의를 요하는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캄포나무</a:t>
            </a: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소나무종류</a:t>
            </a: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미세 플라스틱을 나오게 하는 플라스틱도마 이러한 것들이 정보도 없이 유행에 따라 시장에 유통되는 상황이다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어느 가정이나 한 개 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씩이라도 꼭 있는 도마</a:t>
            </a: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잘 사용 해 보길 권한다</a:t>
            </a:r>
            <a:endParaRPr lang="ko-KR" altLang="en-US" sz="1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38965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6.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아까시나무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우리가 아카시아라고 부르는 나무이다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ko-KR" sz="18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아까시나무는</a:t>
            </a:r>
            <a:r>
              <a:rPr lang="ko-KR" altLang="ko-KR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단단하고 부식에 강하며 오래 가서 울타리나 작은 배를 만들 때 사용된다. </a:t>
            </a:r>
            <a:r>
              <a:rPr lang="ko-KR" altLang="ko-KR" sz="18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아까시나무는</a:t>
            </a:r>
            <a:r>
              <a:rPr lang="ko-KR" altLang="ko-KR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오랫동안 타고, </a:t>
            </a:r>
            <a:r>
              <a:rPr lang="ko-KR" altLang="ko-KR" sz="18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탈때</a:t>
            </a:r>
            <a:r>
              <a:rPr lang="ko-KR" altLang="ko-KR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연기가 적기 때문에 땔감으로도 </a:t>
            </a:r>
            <a:r>
              <a:rPr lang="ko-KR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손색없다</a:t>
            </a: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결이 아름다워서 테이블</a:t>
            </a: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도마재로도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아주 좋다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7. 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밤나무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밤나무의 재목은 물과 습기를 잘 견디므로 철도 침목</a:t>
            </a:r>
            <a:r>
              <a:rPr lang="en-US" altLang="ko-KR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가옥 토대</a:t>
            </a:r>
            <a:r>
              <a:rPr lang="en-US" altLang="ko-KR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토목 용재</a:t>
            </a:r>
            <a:r>
              <a:rPr lang="en-US" altLang="ko-KR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선박재</a:t>
            </a:r>
            <a:r>
              <a:rPr lang="en-US" altLang="ko-KR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북의 동체</a:t>
            </a:r>
            <a:r>
              <a:rPr lang="en-US" altLang="ko-KR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다리 건설 등에 쓰인다</a:t>
            </a:r>
            <a:r>
              <a:rPr lang="en-US" altLang="ko-KR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변재는 </a:t>
            </a:r>
            <a:r>
              <a:rPr lang="ko-KR" altLang="en-US" sz="18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암황색</a:t>
            </a:r>
            <a:r>
              <a:rPr lang="en-US" altLang="ko-KR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심재는</a:t>
            </a:r>
            <a:r>
              <a:rPr lang="ko-KR" altLang="en-US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황갈색으로 경계가 뚜렷하고 나이테도 분명하다</a:t>
            </a:r>
            <a:r>
              <a:rPr lang="en-US" altLang="ko-KR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재질이 강인하고 결이 곧아 잘 쪼개지는 성질이 있어 공작하기 쉽고</a:t>
            </a:r>
            <a:r>
              <a:rPr lang="en-US" altLang="ko-KR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가지는 말뚝으로 널리 쓰인다</a:t>
            </a:r>
            <a:r>
              <a:rPr lang="en-US" altLang="ko-KR" sz="1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endParaRPr lang="ko-KR" altLang="en-US" sz="1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58120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3366"/>
      </a:dk1>
      <a:lt1>
        <a:srgbClr val="6698CC"/>
      </a:lt1>
      <a:dk2>
        <a:srgbClr val="FFFFFF"/>
      </a:dk2>
      <a:lt2>
        <a:srgbClr val="B3CCE6"/>
      </a:lt2>
      <a:accent1>
        <a:srgbClr val="336599"/>
      </a:accent1>
      <a:accent2>
        <a:srgbClr val="2E4C6B"/>
      </a:accent2>
      <a:accent3>
        <a:srgbClr val="B8CAE2"/>
      </a:accent3>
      <a:accent4>
        <a:srgbClr val="002A56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10393</TotalTime>
  <Words>954</Words>
  <Application>Microsoft Office PowerPoint</Application>
  <PresentationFormat>화면 슬라이드 쇼(4:3)</PresentationFormat>
  <Paragraphs>155</Paragraphs>
  <Slides>21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Default Design</vt:lpstr>
      <vt:lpstr>원목 도마만들기 </vt:lpstr>
      <vt:lpstr>  들어가며……</vt:lpstr>
      <vt:lpstr>목차</vt:lpstr>
      <vt:lpstr>1. 나무의 분류</vt:lpstr>
      <vt:lpstr>2 가구재로 쓰이는 나무의 종류</vt:lpstr>
      <vt:lpstr>3. 도마재로 적합, 부적합한 나무</vt:lpstr>
      <vt:lpstr>PowerPoint 프레젠테이션</vt:lpstr>
      <vt:lpstr>PowerPoint 프레젠테이션</vt:lpstr>
      <vt:lpstr>PowerPoint 프레젠테이션</vt:lpstr>
      <vt:lpstr>4. 2분류로 나뉜다 </vt:lpstr>
      <vt:lpstr>5. 일자리 창출</vt:lpstr>
      <vt:lpstr>6. 원목과 레진을 이용한 테이블제작</vt:lpstr>
      <vt:lpstr>7. 위생적인 국내산 원목도마 제작</vt:lpstr>
      <vt:lpstr>8. 지역주민 을 위한 목공예 체험수업</vt:lpstr>
      <vt:lpstr>목적및 목표</vt:lpstr>
      <vt:lpstr>제작가능 제품</vt:lpstr>
      <vt:lpstr>기대효과</vt:lpstr>
      <vt:lpstr>현안</vt:lpstr>
      <vt:lpstr>문제점및 대안</vt:lpstr>
      <vt:lpstr>향후계획</vt:lpstr>
      <vt:lpstr>작품사진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Powerpoint presentation</dc:title>
  <dc:creator>Presentation Magazine</dc:creator>
  <cp:lastModifiedBy>Registered User</cp:lastModifiedBy>
  <cp:revision>92</cp:revision>
  <cp:lastPrinted>2021-06-11T04:14:55Z</cp:lastPrinted>
  <dcterms:created xsi:type="dcterms:W3CDTF">2005-03-15T10:04:38Z</dcterms:created>
  <dcterms:modified xsi:type="dcterms:W3CDTF">2022-07-26T05:06:32Z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www.presentationmagazine.com</vt:lpwstr>
  </property>
</Properties>
</file>