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 id="2147483677" r:id="rId3"/>
  </p:sldMasterIdLst>
  <p:notesMasterIdLst>
    <p:notesMasterId r:id="rId12"/>
  </p:notesMasterIdLst>
  <p:sldIdLst>
    <p:sldId id="257" r:id="rId4"/>
    <p:sldId id="259" r:id="rId5"/>
    <p:sldId id="280" r:id="rId6"/>
    <p:sldId id="264" r:id="rId7"/>
    <p:sldId id="266" r:id="rId8"/>
    <p:sldId id="279" r:id="rId9"/>
    <p:sldId id="278" r:id="rId10"/>
    <p:sldId id="274" r:id="rId11"/>
  </p:sldIdLst>
  <p:sldSz cx="9144000" cy="5143500" type="screen16x9"/>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04"/>
    <p:restoredTop sz="73684" autoAdjust="0"/>
  </p:normalViewPr>
  <p:slideViewPr>
    <p:cSldViewPr>
      <p:cViewPr varScale="1">
        <p:scale>
          <a:sx n="107" d="100"/>
          <a:sy n="107" d="100"/>
        </p:scale>
        <p:origin x="2070" y="108"/>
      </p:cViewPr>
      <p:guideLst>
        <p:guide orient="horz" pos="1620"/>
        <p:guide pos="2880"/>
      </p:guideLst>
    </p:cSldViewPr>
  </p:slid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E1A00-64AC-473A-96CF-8BCC39177E73}" type="datetimeFigureOut">
              <a:rPr lang="en-GB" smtClean="0"/>
              <a:t>26/11/2022</a:t>
            </a:fld>
            <a:endParaRPr lang="en-GB"/>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8E1DE7-D1F6-4904-B540-85F14A16F10E}" type="slidenum">
              <a:rPr lang="en-GB" smtClean="0"/>
              <a:t>‹#›</a:t>
            </a:fld>
            <a:endParaRPr lang="en-GB"/>
          </a:p>
        </p:txBody>
      </p:sp>
    </p:spTree>
    <p:extLst>
      <p:ext uri="{BB962C8B-B14F-4D97-AF65-F5344CB8AC3E}">
        <p14:creationId xmlns:p14="http://schemas.microsoft.com/office/powerpoint/2010/main" val="569220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Discuss in class: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What is the meaning of these equations and what are the units?</a:t>
            </a:r>
          </a:p>
          <a:p>
            <a:pPr marL="171450" indent="-171450">
              <a:buFont typeface="Arial" charset="0"/>
              <a:buChar char="•"/>
            </a:pPr>
            <a:r>
              <a:rPr lang="en-US" baseline="0" dirty="0"/>
              <a:t>How would you measure the energy consumption of an embedded board?</a:t>
            </a:r>
          </a:p>
          <a:p>
            <a:endParaRPr lang="en-US"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a:t>Note that the </a:t>
            </a:r>
            <a:r>
              <a:rPr lang="en-US" dirty="0"/>
              <a:t>NUCLEO-F303RE</a:t>
            </a:r>
            <a:r>
              <a:rPr lang="en-US" baseline="0" dirty="0"/>
              <a:t> boards is equipped with an </a:t>
            </a:r>
            <a:r>
              <a:rPr lang="en-US" baseline="0" dirty="0" err="1"/>
              <a:t>Idd</a:t>
            </a:r>
            <a:r>
              <a:rPr lang="en-US" baseline="0" dirty="0"/>
              <a:t> jumper meant to measure the power consumption of the MCU.</a:t>
            </a:r>
          </a:p>
          <a:p>
            <a:pPr marL="0" lvl="0" indent="0">
              <a:buFont typeface="Arial" charset="0"/>
              <a:buNone/>
            </a:pPr>
            <a:endParaRPr lang="en-US" baseline="0" dirty="0"/>
          </a:p>
        </p:txBody>
      </p:sp>
      <p:sp>
        <p:nvSpPr>
          <p:cNvPr id="4" name="Slide Number Placeholder 3"/>
          <p:cNvSpPr>
            <a:spLocks noGrp="1"/>
          </p:cNvSpPr>
          <p:nvPr>
            <p:ph type="sldNum" sz="quarter" idx="10"/>
          </p:nvPr>
        </p:nvSpPr>
        <p:spPr/>
        <p:txBody>
          <a:bodyPr/>
          <a:lstStyle/>
          <a:p>
            <a:fld id="{5D8E1DE7-D1F6-4904-B540-85F14A16F10E}" type="slidenum">
              <a:rPr lang="en-GB" smtClean="0"/>
              <a:t>3</a:t>
            </a:fld>
            <a:endParaRPr lang="en-GB"/>
          </a:p>
        </p:txBody>
      </p:sp>
    </p:spTree>
    <p:extLst>
      <p:ext uri="{BB962C8B-B14F-4D97-AF65-F5344CB8AC3E}">
        <p14:creationId xmlns:p14="http://schemas.microsoft.com/office/powerpoint/2010/main" val="1956865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Block diagram is of </a:t>
            </a:r>
            <a:r>
              <a:rPr lang="de-DE" dirty="0"/>
              <a:t>STM32F303xD/E MCU</a:t>
            </a:r>
            <a:endParaRPr lang="en-US" dirty="0"/>
          </a:p>
        </p:txBody>
      </p:sp>
      <p:sp>
        <p:nvSpPr>
          <p:cNvPr id="4" name="Slide Number Placeholder 3"/>
          <p:cNvSpPr>
            <a:spLocks noGrp="1"/>
          </p:cNvSpPr>
          <p:nvPr>
            <p:ph type="sldNum" sz="quarter" idx="10"/>
          </p:nvPr>
        </p:nvSpPr>
        <p:spPr/>
        <p:txBody>
          <a:bodyPr/>
          <a:lstStyle/>
          <a:p>
            <a:fld id="{5D8E1DE7-D1F6-4904-B540-85F14A16F10E}" type="slidenum">
              <a:rPr lang="en-GB" smtClean="0"/>
              <a:t>4</a:t>
            </a:fld>
            <a:endParaRPr lang="en-GB"/>
          </a:p>
        </p:txBody>
      </p:sp>
    </p:spTree>
    <p:extLst>
      <p:ext uri="{BB962C8B-B14F-4D97-AF65-F5344CB8AC3E}">
        <p14:creationId xmlns:p14="http://schemas.microsoft.com/office/powerpoint/2010/main" val="368293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this picture from the reference manual it can be seen that the </a:t>
            </a:r>
            <a:r>
              <a:rPr lang="de-DE" dirty="0"/>
              <a:t>STM32F303xD/E </a:t>
            </a:r>
            <a:r>
              <a:rPr lang="en-US" baseline="0" dirty="0"/>
              <a:t>MCU (used on the NUCLEO-F303RE board) has multiple power domains.</a:t>
            </a:r>
          </a:p>
          <a:p>
            <a:r>
              <a:rPr lang="en-US" b="1" baseline="0" dirty="0"/>
              <a:t>Discuss in class:</a:t>
            </a:r>
          </a:p>
          <a:p>
            <a:pPr marL="171450" indent="-171450">
              <a:buFont typeface="Arial" charset="0"/>
              <a:buChar char="•"/>
            </a:pPr>
            <a:r>
              <a:rPr lang="en-US" baseline="0" dirty="0"/>
              <a:t>Can you name 2 reasons why multiple power domains are used? (the answer is in the ‘Power Control (PWR)’  chapter of the reference manual).</a:t>
            </a:r>
          </a:p>
        </p:txBody>
      </p:sp>
      <p:sp>
        <p:nvSpPr>
          <p:cNvPr id="4" name="Slide Number Placeholder 3"/>
          <p:cNvSpPr>
            <a:spLocks noGrp="1"/>
          </p:cNvSpPr>
          <p:nvPr>
            <p:ph type="sldNum" sz="quarter" idx="10"/>
          </p:nvPr>
        </p:nvSpPr>
        <p:spPr/>
        <p:txBody>
          <a:bodyPr/>
          <a:lstStyle/>
          <a:p>
            <a:fld id="{5D8E1DE7-D1F6-4904-B540-85F14A16F10E}" type="slidenum">
              <a:rPr lang="en-GB" smtClean="0"/>
              <a:t>5</a:t>
            </a:fld>
            <a:endParaRPr lang="en-GB"/>
          </a:p>
        </p:txBody>
      </p:sp>
    </p:spTree>
    <p:extLst>
      <p:ext uri="{BB962C8B-B14F-4D97-AF65-F5344CB8AC3E}">
        <p14:creationId xmlns:p14="http://schemas.microsoft.com/office/powerpoint/2010/main" val="1351648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table from the reference manual shows the available low power modes.</a:t>
            </a:r>
          </a:p>
          <a:p>
            <a:r>
              <a:rPr lang="en-US" baseline="0" dirty="0"/>
              <a:t>There is also a Run mode (not in the table). This is the standard mode when the CPU is running. In this mode the power can still be reduced by lowering the system clocks by programming the </a:t>
            </a:r>
            <a:r>
              <a:rPr lang="en-US" baseline="0" dirty="0" err="1"/>
              <a:t>prescaler</a:t>
            </a:r>
            <a:r>
              <a:rPr lang="en-US" baseline="0" dirty="0"/>
              <a:t> registers.</a:t>
            </a:r>
          </a:p>
          <a:p>
            <a:r>
              <a:rPr lang="en-US" baseline="0" dirty="0"/>
              <a:t>Discuss or exercise in class:</a:t>
            </a:r>
          </a:p>
          <a:p>
            <a:pPr marL="171450" indent="-171450">
              <a:buFont typeface="Arial" charset="0"/>
              <a:buChar char="•"/>
            </a:pPr>
            <a:r>
              <a:rPr lang="en-US" baseline="0" dirty="0"/>
              <a:t>For each of the modes in the table, discuss:</a:t>
            </a:r>
          </a:p>
          <a:p>
            <a:pPr marL="628650" lvl="1" indent="-171450">
              <a:buFont typeface="Arial" charset="0"/>
              <a:buChar char="•"/>
            </a:pPr>
            <a:r>
              <a:rPr lang="en-US" baseline="0" dirty="0"/>
              <a:t>The amount of power saving (which mode saves the most energy?)</a:t>
            </a:r>
          </a:p>
          <a:p>
            <a:pPr marL="628650" lvl="1" indent="-171450">
              <a:buFont typeface="Arial" charset="0"/>
              <a:buChar char="•"/>
            </a:pPr>
            <a:r>
              <a:rPr lang="en-US" baseline="0" dirty="0"/>
              <a:t>Will your code still run?</a:t>
            </a:r>
          </a:p>
          <a:p>
            <a:pPr marL="628650" lvl="1" indent="-171450">
              <a:buFont typeface="Arial" charset="0"/>
              <a:buChar char="•"/>
            </a:pPr>
            <a:r>
              <a:rPr lang="en-US" baseline="0" dirty="0"/>
              <a:t>Will interrupts still occur?</a:t>
            </a:r>
          </a:p>
          <a:p>
            <a:pPr marL="628650" lvl="1" indent="-171450">
              <a:buFont typeface="Arial" charset="0"/>
              <a:buChar char="•"/>
            </a:pPr>
            <a:r>
              <a:rPr lang="en-US" baseline="0" dirty="0"/>
              <a:t>Will timers still run?</a:t>
            </a:r>
          </a:p>
          <a:p>
            <a:pPr marL="628650" lvl="1" indent="-171450">
              <a:buFont typeface="Arial" charset="0"/>
              <a:buChar char="•"/>
            </a:pPr>
            <a:r>
              <a:rPr lang="en-US" baseline="0" dirty="0"/>
              <a:t>What happens to the I/O pins?</a:t>
            </a:r>
          </a:p>
          <a:p>
            <a:pPr marL="628650" lvl="1" indent="-171450">
              <a:buFont typeface="Arial" charset="0"/>
              <a:buChar char="•"/>
            </a:pPr>
            <a:r>
              <a:rPr lang="en-US" baseline="0" dirty="0"/>
              <a:t>Will you be able to print debug messages via </a:t>
            </a:r>
            <a:r>
              <a:rPr lang="en-US" baseline="0" dirty="0" err="1"/>
              <a:t>semihosting</a:t>
            </a:r>
            <a:r>
              <a:rPr lang="en-US" baseline="0" dirty="0"/>
              <a:t> or UART?</a:t>
            </a:r>
          </a:p>
          <a:p>
            <a:pPr marL="0" lvl="0" indent="0">
              <a:buFont typeface="Arial" charset="0"/>
              <a:buNone/>
            </a:pPr>
            <a:r>
              <a:rPr lang="en-US" baseline="0" dirty="0"/>
              <a:t>Some answers are in the table, others in the ‘Power Control (PWR)’  chapter of the reference manual.</a:t>
            </a:r>
          </a:p>
          <a:p>
            <a:pPr marL="0" lvl="0" indent="0">
              <a:buFont typeface="Arial" charset="0"/>
              <a:buNone/>
            </a:pPr>
            <a:endParaRPr lang="en-US" baseline="0" dirty="0"/>
          </a:p>
        </p:txBody>
      </p:sp>
      <p:sp>
        <p:nvSpPr>
          <p:cNvPr id="4" name="Slide Number Placeholder 3"/>
          <p:cNvSpPr>
            <a:spLocks noGrp="1"/>
          </p:cNvSpPr>
          <p:nvPr>
            <p:ph type="sldNum" sz="quarter" idx="10"/>
          </p:nvPr>
        </p:nvSpPr>
        <p:spPr/>
        <p:txBody>
          <a:bodyPr/>
          <a:lstStyle/>
          <a:p>
            <a:fld id="{5D8E1DE7-D1F6-4904-B540-85F14A16F10E}" type="slidenum">
              <a:rPr lang="en-GB" smtClean="0"/>
              <a:t>6</a:t>
            </a:fld>
            <a:endParaRPr lang="en-GB"/>
          </a:p>
        </p:txBody>
      </p:sp>
    </p:spTree>
    <p:extLst>
      <p:ext uri="{BB962C8B-B14F-4D97-AF65-F5344CB8AC3E}">
        <p14:creationId xmlns:p14="http://schemas.microsoft.com/office/powerpoint/2010/main" val="179072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MCU is put to sleep every iteration</a:t>
            </a:r>
            <a:r>
              <a:rPr lang="en-US" baseline="0" dirty="0"/>
              <a:t> and woken up by an interrupt.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Side note: The __WFI() instruction (Wait For Interrupt) is used to enter the sleep mode. It is defined in ‘</a:t>
            </a:r>
            <a:r>
              <a:rPr lang="en-US" baseline="0" dirty="0" err="1"/>
              <a:t>cmsis_gcc.h</a:t>
            </a:r>
            <a:r>
              <a:rPr lang="en-US" baseline="0" dirty="0"/>
              <a:t>’ as ‘__ASM volatile ("</a:t>
            </a:r>
            <a:r>
              <a:rPr lang="en-US" baseline="0" dirty="0" err="1"/>
              <a:t>wfi</a:t>
            </a:r>
            <a:r>
              <a:rPr lang="en-US"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Challenge: How can you check that the __WFI() instruction works as expected? (there are at least two ways)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a:t>Note: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the standard code generated by STM3CubeMX a timer clock is configured which generates a timer interrupt every </a:t>
            </a:r>
            <a:r>
              <a:rPr lang="en-US" sz="1200" dirty="0" err="1"/>
              <a:t>ms.</a:t>
            </a:r>
            <a:r>
              <a:rPr lang="en-US" sz="1200" dirty="0"/>
              <a:t> This will also wake the MCU from sleep mode!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this case a __WFI() instruction in the main loop will only be effective when it is called more often than once every 1 </a:t>
            </a:r>
            <a:r>
              <a:rPr lang="en-US" baseline="0" dirty="0" err="1"/>
              <a:t>ms.</a:t>
            </a:r>
            <a:endParaRPr lang="en-US" baseline="0" dirty="0"/>
          </a:p>
        </p:txBody>
      </p:sp>
      <p:sp>
        <p:nvSpPr>
          <p:cNvPr id="4" name="Slide Number Placeholder 3"/>
          <p:cNvSpPr>
            <a:spLocks noGrp="1"/>
          </p:cNvSpPr>
          <p:nvPr>
            <p:ph type="sldNum" sz="quarter" idx="10"/>
          </p:nvPr>
        </p:nvSpPr>
        <p:spPr/>
        <p:txBody>
          <a:bodyPr/>
          <a:lstStyle/>
          <a:p>
            <a:fld id="{5D8E1DE7-D1F6-4904-B540-85F14A16F10E}" type="slidenum">
              <a:rPr lang="en-GB" smtClean="0"/>
              <a:t>7</a:t>
            </a:fld>
            <a:endParaRPr lang="en-GB"/>
          </a:p>
        </p:txBody>
      </p:sp>
    </p:spTree>
    <p:extLst>
      <p:ext uri="{BB962C8B-B14F-4D97-AF65-F5344CB8AC3E}">
        <p14:creationId xmlns:p14="http://schemas.microsoft.com/office/powerpoint/2010/main" val="812806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E1DE7-D1F6-4904-B540-85F14A16F10E}" type="slidenum">
              <a:rPr lang="en-GB" smtClean="0"/>
              <a:t>8</a:t>
            </a:fld>
            <a:endParaRPr lang="en-GB"/>
          </a:p>
        </p:txBody>
      </p:sp>
    </p:spTree>
    <p:extLst>
      <p:ext uri="{BB962C8B-B14F-4D97-AF65-F5344CB8AC3E}">
        <p14:creationId xmlns:p14="http://schemas.microsoft.com/office/powerpoint/2010/main" val="1484765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idx="1" hasCustomPrompt="1"/>
          </p:nvPr>
        </p:nvSpPr>
        <p:spPr/>
        <p:txBody>
          <a:bodyPr/>
          <a:lstStyle>
            <a:lvl1pPr>
              <a:defRPr sz="2400">
                <a:latin typeface="Arial"/>
                <a:cs typeface="Arial"/>
              </a:defRPr>
            </a:lvl1pPr>
            <a:lvl2pPr>
              <a:defRPr sz="2000"/>
            </a:lvl2pPr>
          </a:lstStyle>
          <a:p>
            <a:pPr lvl="0"/>
            <a:r>
              <a:rPr lang="nl-NL" dirty="0"/>
              <a:t>Klik om de tekststijl van het sjabloon te bewerken</a:t>
            </a:r>
          </a:p>
          <a:p>
            <a:pPr lvl="1"/>
            <a:r>
              <a:rPr lang="nl-NL" dirty="0"/>
              <a:t>Tweede niveau</a:t>
            </a:r>
          </a:p>
        </p:txBody>
      </p:sp>
      <p:sp>
        <p:nvSpPr>
          <p:cNvPr id="7"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a:p>
        </p:txBody>
      </p:sp>
      <p:sp>
        <p:nvSpPr>
          <p:cNvPr id="8" name="Tijdelijke aanduiding voor dianummer 5"/>
          <p:cNvSpPr>
            <a:spLocks noGrp="1"/>
          </p:cNvSpPr>
          <p:nvPr>
            <p:ph type="sldNum" sz="quarter" idx="12"/>
          </p:nvPr>
        </p:nvSpPr>
        <p:spPr>
          <a:xfrm>
            <a:off x="6970296"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413062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4" name="Tijdelijke aanduiding voor inhoud 3"/>
          <p:cNvSpPr>
            <a:spLocks noGrp="1"/>
          </p:cNvSpPr>
          <p:nvPr>
            <p:ph sz="half" idx="2"/>
          </p:nvPr>
        </p:nvSpPr>
        <p:spPr>
          <a:xfrm>
            <a:off x="457200" y="1285598"/>
            <a:ext cx="4040188"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dirty="0"/>
              <a:t>Klik om de tekststijl van het model te bewerken</a:t>
            </a:r>
          </a:p>
        </p:txBody>
      </p:sp>
      <p:sp>
        <p:nvSpPr>
          <p:cNvPr id="6" name="Tijdelijke aanduiding voor inhoud 5"/>
          <p:cNvSpPr>
            <a:spLocks noGrp="1"/>
          </p:cNvSpPr>
          <p:nvPr>
            <p:ph sz="quarter" idx="4"/>
          </p:nvPr>
        </p:nvSpPr>
        <p:spPr>
          <a:xfrm>
            <a:off x="4645027" y="1285598"/>
            <a:ext cx="4041775"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dirty="0"/>
              <a:t>Klik om de tekststijl van het model te bewerken</a:t>
            </a:r>
          </a:p>
        </p:txBody>
      </p:sp>
      <p:sp>
        <p:nvSpPr>
          <p:cNvPr id="10"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a:p>
        </p:txBody>
      </p:sp>
      <p:sp>
        <p:nvSpPr>
          <p:cNvPr id="11" name="Tijdelijke aanduiding voor dianummer 5"/>
          <p:cNvSpPr>
            <a:spLocks noGrp="1"/>
          </p:cNvSpPr>
          <p:nvPr>
            <p:ph type="sldNum" sz="quarter" idx="12"/>
          </p:nvPr>
        </p:nvSpPr>
        <p:spPr>
          <a:xfrm>
            <a:off x="6970294"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3578157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1"/>
            <a:ext cx="5486400" cy="425450"/>
          </a:xfrm>
        </p:spPr>
        <p:txBody>
          <a:bodyPr anchor="b">
            <a:noAutofit/>
          </a:bodyPr>
          <a:lstStyle>
            <a:lvl1pPr algn="l">
              <a:defRPr sz="2000" b="1"/>
            </a:lvl1pPr>
          </a:lstStyle>
          <a:p>
            <a:r>
              <a:rPr lang="nl-NL" dirty="0"/>
              <a:t>Titelstijl van model bewerken</a:t>
            </a:r>
          </a:p>
        </p:txBody>
      </p:sp>
      <p:sp>
        <p:nvSpPr>
          <p:cNvPr id="3" name="Tijdelijke aanduiding voor afbeelding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dirty="0"/>
          </a:p>
        </p:txBody>
      </p:sp>
      <p:sp>
        <p:nvSpPr>
          <p:cNvPr id="4" name="Tijdelijke aanduiding voor tekst 3"/>
          <p:cNvSpPr>
            <a:spLocks noGrp="1"/>
          </p:cNvSpPr>
          <p:nvPr>
            <p:ph type="body" sz="half" idx="2"/>
          </p:nvPr>
        </p:nvSpPr>
        <p:spPr>
          <a:xfrm>
            <a:off x="1792288" y="4025901"/>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om de tekststijl van het model te bewerken</a:t>
            </a:r>
          </a:p>
        </p:txBody>
      </p:sp>
    </p:spTree>
    <p:extLst>
      <p:ext uri="{BB962C8B-B14F-4D97-AF65-F5344CB8AC3E}">
        <p14:creationId xmlns:p14="http://schemas.microsoft.com/office/powerpoint/2010/main" val="3220939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Titeldia-A_NL">
    <p:spTree>
      <p:nvGrpSpPr>
        <p:cNvPr id="1" name=""/>
        <p:cNvGrpSpPr/>
        <p:nvPr/>
      </p:nvGrpSpPr>
      <p:grpSpPr>
        <a:xfrm>
          <a:off x="0" y="0"/>
          <a:ext cx="0" cy="0"/>
          <a:chOff x="0" y="0"/>
          <a:chExt cx="0" cy="0"/>
        </a:xfrm>
      </p:grpSpPr>
      <p:pic>
        <p:nvPicPr>
          <p:cNvPr id="4" name="Afbeelding 3" descr="sheet breedbeeld PPT-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9181279" cy="5166000"/>
          </a:xfrm>
          <a:prstGeom prst="rect">
            <a:avLst/>
          </a:prstGeom>
        </p:spPr>
      </p:pic>
    </p:spTree>
    <p:extLst>
      <p:ext uri="{BB962C8B-B14F-4D97-AF65-F5344CB8AC3E}">
        <p14:creationId xmlns:p14="http://schemas.microsoft.com/office/powerpoint/2010/main" val="479279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2_Titeldia-B_NL">
    <p:spTree>
      <p:nvGrpSpPr>
        <p:cNvPr id="1" name=""/>
        <p:cNvGrpSpPr/>
        <p:nvPr/>
      </p:nvGrpSpPr>
      <p:grpSpPr>
        <a:xfrm>
          <a:off x="0" y="0"/>
          <a:ext cx="0" cy="0"/>
          <a:chOff x="0" y="0"/>
          <a:chExt cx="0" cy="0"/>
        </a:xfrm>
      </p:grpSpPr>
      <p:pic>
        <p:nvPicPr>
          <p:cNvPr id="2" name="Afbeelding 1" descr="sheet breedbeeld PPT-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9181279" cy="5166000"/>
          </a:xfrm>
          <a:prstGeom prst="rect">
            <a:avLst/>
          </a:prstGeom>
        </p:spPr>
      </p:pic>
    </p:spTree>
    <p:extLst>
      <p:ext uri="{BB962C8B-B14F-4D97-AF65-F5344CB8AC3E}">
        <p14:creationId xmlns:p14="http://schemas.microsoft.com/office/powerpoint/2010/main" val="579147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2_Titelblad-A_NL">
    <p:spTree>
      <p:nvGrpSpPr>
        <p:cNvPr id="1" name=""/>
        <p:cNvGrpSpPr/>
        <p:nvPr/>
      </p:nvGrpSpPr>
      <p:grpSpPr>
        <a:xfrm>
          <a:off x="0" y="0"/>
          <a:ext cx="0" cy="0"/>
          <a:chOff x="0" y="0"/>
          <a:chExt cx="0" cy="0"/>
        </a:xfrm>
      </p:grpSpPr>
      <p:pic>
        <p:nvPicPr>
          <p:cNvPr id="7" name="Afbeelding 6" descr="sheet breedbeeld PPT-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9149289" cy="5148000"/>
          </a:xfrm>
          <a:prstGeom prst="rect">
            <a:avLst/>
          </a:prstGeom>
        </p:spPr>
      </p:pic>
      <p:sp>
        <p:nvSpPr>
          <p:cNvPr id="2" name="Titel 1"/>
          <p:cNvSpPr>
            <a:spLocks noGrp="1"/>
          </p:cNvSpPr>
          <p:nvPr>
            <p:ph type="title" hasCustomPrompt="1"/>
          </p:nvPr>
        </p:nvSpPr>
        <p:spPr>
          <a:xfrm>
            <a:off x="457200" y="279401"/>
            <a:ext cx="8229600" cy="1837267"/>
          </a:xfrm>
        </p:spPr>
        <p:txBody>
          <a:bodyPr anchor="t"/>
          <a:lstStyle>
            <a:lvl1pPr>
              <a:defRPr sz="3200"/>
            </a:lvl1pPr>
          </a:lstStyle>
          <a:p>
            <a:r>
              <a:rPr lang="nl-NL"/>
              <a:t>Titel van presentatie, Arial 32pt</a:t>
            </a:r>
          </a:p>
        </p:txBody>
      </p:sp>
      <p:sp>
        <p:nvSpPr>
          <p:cNvPr id="5" name="Tijdelijke aanduiding voor voettekst 4"/>
          <p:cNvSpPr>
            <a:spLocks noGrp="1"/>
          </p:cNvSpPr>
          <p:nvPr>
            <p:ph type="ftr" sz="quarter" idx="11"/>
          </p:nvPr>
        </p:nvSpPr>
        <p:spPr>
          <a:xfrm>
            <a:off x="1738642" y="4767264"/>
            <a:ext cx="4281158" cy="274637"/>
          </a:xfrm>
          <a:prstGeom prst="rect">
            <a:avLst/>
          </a:prstGeom>
        </p:spPr>
        <p:txBody>
          <a:bodyPr/>
          <a:lstStyle/>
          <a:p>
            <a:endParaRPr lang="nl-NL"/>
          </a:p>
        </p:txBody>
      </p:sp>
      <p:sp>
        <p:nvSpPr>
          <p:cNvPr id="6" name="Tijdelijke aanduiding voor dianummer 5"/>
          <p:cNvSpPr>
            <a:spLocks noGrp="1"/>
          </p:cNvSpPr>
          <p:nvPr>
            <p:ph type="sldNum" sz="quarter" idx="12"/>
          </p:nvPr>
        </p:nvSpPr>
        <p:spPr>
          <a:xfrm>
            <a:off x="6553202" y="4767264"/>
            <a:ext cx="1610267" cy="274637"/>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113613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elblad-B_NL">
    <p:spTree>
      <p:nvGrpSpPr>
        <p:cNvPr id="1" name=""/>
        <p:cNvGrpSpPr/>
        <p:nvPr/>
      </p:nvGrpSpPr>
      <p:grpSpPr>
        <a:xfrm>
          <a:off x="0" y="0"/>
          <a:ext cx="0" cy="0"/>
          <a:chOff x="0" y="0"/>
          <a:chExt cx="0" cy="0"/>
        </a:xfrm>
      </p:grpSpPr>
      <p:pic>
        <p:nvPicPr>
          <p:cNvPr id="2" name="Afbeelding 1" descr="sheet breedbeeld PPT-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9288" cy="5148000"/>
          </a:xfrm>
          <a:prstGeom prst="rect">
            <a:avLst/>
          </a:prstGeom>
        </p:spPr>
      </p:pic>
      <p:sp>
        <p:nvSpPr>
          <p:cNvPr id="5" name="Tijdelijke aanduiding voor voettekst 4"/>
          <p:cNvSpPr>
            <a:spLocks noGrp="1"/>
          </p:cNvSpPr>
          <p:nvPr>
            <p:ph type="ftr" sz="quarter" idx="11"/>
          </p:nvPr>
        </p:nvSpPr>
        <p:spPr>
          <a:xfrm>
            <a:off x="1738642" y="4767264"/>
            <a:ext cx="4281158" cy="274637"/>
          </a:xfrm>
          <a:prstGeom prst="rect">
            <a:avLst/>
          </a:prstGeom>
        </p:spPr>
        <p:txBody>
          <a:bodyPr/>
          <a:lstStyle/>
          <a:p>
            <a:endParaRPr lang="nl-NL"/>
          </a:p>
        </p:txBody>
      </p:sp>
      <p:sp>
        <p:nvSpPr>
          <p:cNvPr id="6" name="Tijdelijke aanduiding voor dianummer 5"/>
          <p:cNvSpPr>
            <a:spLocks noGrp="1"/>
          </p:cNvSpPr>
          <p:nvPr>
            <p:ph type="sldNum" sz="quarter" idx="12"/>
          </p:nvPr>
        </p:nvSpPr>
        <p:spPr>
          <a:xfrm>
            <a:off x="6553202" y="4767264"/>
            <a:ext cx="1610267" cy="274637"/>
          </a:xfrm>
          <a:prstGeom prst="rect">
            <a:avLst/>
          </a:prstGeom>
        </p:spPr>
        <p:txBody>
          <a:bodyPr/>
          <a:lstStyle/>
          <a:p>
            <a:fld id="{A9096D49-DAE3-40DE-93E0-41688E0A5016}" type="slidenum">
              <a:rPr lang="nl-NL" smtClean="0"/>
              <a:t>‹#›</a:t>
            </a:fld>
            <a:endParaRPr lang="nl-NL"/>
          </a:p>
        </p:txBody>
      </p:sp>
      <p:sp>
        <p:nvSpPr>
          <p:cNvPr id="8" name="Titel 1"/>
          <p:cNvSpPr>
            <a:spLocks noGrp="1"/>
          </p:cNvSpPr>
          <p:nvPr>
            <p:ph type="title" hasCustomPrompt="1"/>
          </p:nvPr>
        </p:nvSpPr>
        <p:spPr>
          <a:xfrm>
            <a:off x="457200" y="279401"/>
            <a:ext cx="8229600" cy="1837267"/>
          </a:xfrm>
        </p:spPr>
        <p:txBody>
          <a:bodyPr anchor="t"/>
          <a:lstStyle>
            <a:lvl1pPr>
              <a:defRPr sz="3200"/>
            </a:lvl1pPr>
          </a:lstStyle>
          <a:p>
            <a:r>
              <a:rPr lang="nl-NL" dirty="0"/>
              <a:t>Titel van presentatie, </a:t>
            </a:r>
            <a:r>
              <a:rPr lang="nl-NL" dirty="0" err="1"/>
              <a:t>Arial</a:t>
            </a:r>
            <a:r>
              <a:rPr lang="nl-NL" dirty="0"/>
              <a:t> 32pt</a:t>
            </a:r>
          </a:p>
        </p:txBody>
      </p:sp>
    </p:spTree>
    <p:extLst>
      <p:ext uri="{BB962C8B-B14F-4D97-AF65-F5344CB8AC3E}">
        <p14:creationId xmlns:p14="http://schemas.microsoft.com/office/powerpoint/2010/main" val="634997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idx="1" hasCustomPrompt="1"/>
          </p:nvPr>
        </p:nvSpPr>
        <p:spPr/>
        <p:txBody>
          <a:bodyPr/>
          <a:lstStyle>
            <a:lvl1pPr>
              <a:defRPr sz="2400">
                <a:latin typeface="Arial"/>
                <a:cs typeface="Arial"/>
              </a:defRPr>
            </a:lvl1pPr>
            <a:lvl2pPr>
              <a:defRPr sz="2000"/>
            </a:lvl2pPr>
          </a:lstStyle>
          <a:p>
            <a:pPr lvl="0"/>
            <a:r>
              <a:rPr lang="nl-NL" dirty="0"/>
              <a:t>Klik om de tekststijl van het sjabloon te bewerken</a:t>
            </a:r>
          </a:p>
          <a:p>
            <a:pPr lvl="1"/>
            <a:r>
              <a:rPr lang="nl-NL" dirty="0"/>
              <a:t>Tweede niveau</a:t>
            </a:r>
          </a:p>
        </p:txBody>
      </p:sp>
      <p:sp>
        <p:nvSpPr>
          <p:cNvPr id="7"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a:p>
        </p:txBody>
      </p:sp>
      <p:sp>
        <p:nvSpPr>
          <p:cNvPr id="8" name="Tijdelijke aanduiding voor dianummer 5"/>
          <p:cNvSpPr>
            <a:spLocks noGrp="1"/>
          </p:cNvSpPr>
          <p:nvPr>
            <p:ph type="sldNum" sz="quarter" idx="12"/>
          </p:nvPr>
        </p:nvSpPr>
        <p:spPr>
          <a:xfrm>
            <a:off x="6970294"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4130621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sz="half" idx="1"/>
          </p:nvPr>
        </p:nvSpPr>
        <p:spPr>
          <a:xfrm>
            <a:off x="457200" y="1200151"/>
            <a:ext cx="4038600"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p:txBody>
      </p:sp>
      <p:sp>
        <p:nvSpPr>
          <p:cNvPr id="4" name="Tijdelijke aanduiding voor inhoud 3"/>
          <p:cNvSpPr>
            <a:spLocks noGrp="1"/>
          </p:cNvSpPr>
          <p:nvPr>
            <p:ph sz="half" idx="2"/>
          </p:nvPr>
        </p:nvSpPr>
        <p:spPr>
          <a:xfrm>
            <a:off x="4648200" y="1200151"/>
            <a:ext cx="4038600"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p:txBody>
      </p:sp>
      <p:sp>
        <p:nvSpPr>
          <p:cNvPr id="8"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a:p>
        </p:txBody>
      </p:sp>
      <p:sp>
        <p:nvSpPr>
          <p:cNvPr id="9" name="Tijdelijke aanduiding voor dianummer 5"/>
          <p:cNvSpPr>
            <a:spLocks noGrp="1"/>
          </p:cNvSpPr>
          <p:nvPr>
            <p:ph type="sldNum" sz="quarter" idx="12"/>
          </p:nvPr>
        </p:nvSpPr>
        <p:spPr>
          <a:xfrm>
            <a:off x="6970294"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29802780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4" name="Tijdelijke aanduiding voor inhoud 3"/>
          <p:cNvSpPr>
            <a:spLocks noGrp="1"/>
          </p:cNvSpPr>
          <p:nvPr>
            <p:ph sz="half" idx="2"/>
          </p:nvPr>
        </p:nvSpPr>
        <p:spPr>
          <a:xfrm>
            <a:off x="457200" y="1285598"/>
            <a:ext cx="4040188"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p:txBody>
      </p:sp>
      <p:sp>
        <p:nvSpPr>
          <p:cNvPr id="6" name="Tijdelijke aanduiding voor inhoud 5"/>
          <p:cNvSpPr>
            <a:spLocks noGrp="1"/>
          </p:cNvSpPr>
          <p:nvPr>
            <p:ph sz="quarter" idx="4"/>
          </p:nvPr>
        </p:nvSpPr>
        <p:spPr>
          <a:xfrm>
            <a:off x="4645027" y="1285598"/>
            <a:ext cx="4041775"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p:txBody>
      </p:sp>
      <p:sp>
        <p:nvSpPr>
          <p:cNvPr id="7" name="Tijdelijke aanduiding voor datum 6"/>
          <p:cNvSpPr>
            <a:spLocks noGrp="1"/>
          </p:cNvSpPr>
          <p:nvPr>
            <p:ph type="dt" sz="half" idx="10"/>
          </p:nvPr>
        </p:nvSpPr>
        <p:spPr>
          <a:xfrm>
            <a:off x="457200" y="4767264"/>
            <a:ext cx="2133600" cy="274637"/>
          </a:xfrm>
          <a:prstGeom prst="rect">
            <a:avLst/>
          </a:prstGeom>
        </p:spPr>
        <p:txBody>
          <a:bodyPr/>
          <a:lstStyle/>
          <a:p>
            <a:fld id="{3D636C07-7E76-46D3-B86B-6AF7C60E533E}" type="datetimeFigureOut">
              <a:rPr lang="nl-NL" smtClean="0"/>
              <a:t>26-11-2022</a:t>
            </a:fld>
            <a:endParaRPr lang="nl-NL"/>
          </a:p>
        </p:txBody>
      </p:sp>
      <p:sp>
        <p:nvSpPr>
          <p:cNvPr id="8" name="Tijdelijke aanduiding voor voettekst 7"/>
          <p:cNvSpPr>
            <a:spLocks noGrp="1"/>
          </p:cNvSpPr>
          <p:nvPr>
            <p:ph type="ftr" sz="quarter" idx="11"/>
          </p:nvPr>
        </p:nvSpPr>
        <p:spPr>
          <a:xfrm>
            <a:off x="1738642" y="4767264"/>
            <a:ext cx="4281158" cy="274637"/>
          </a:xfrm>
          <a:prstGeom prst="rect">
            <a:avLst/>
          </a:prstGeom>
        </p:spPr>
        <p:txBody>
          <a:bodyPr/>
          <a:lstStyle/>
          <a:p>
            <a:endParaRPr lang="nl-NL"/>
          </a:p>
        </p:txBody>
      </p:sp>
      <p:sp>
        <p:nvSpPr>
          <p:cNvPr id="9" name="Tijdelijke aanduiding voor dianummer 8"/>
          <p:cNvSpPr>
            <a:spLocks noGrp="1"/>
          </p:cNvSpPr>
          <p:nvPr>
            <p:ph type="sldNum" sz="quarter" idx="12"/>
          </p:nvPr>
        </p:nvSpPr>
        <p:spPr>
          <a:xfrm>
            <a:off x="6553202" y="4767264"/>
            <a:ext cx="1610267" cy="274637"/>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3578157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1"/>
            <a:ext cx="5486400" cy="425450"/>
          </a:xfrm>
        </p:spPr>
        <p:txBody>
          <a:bodyPr anchor="b">
            <a:noAutofit/>
          </a:bodyPr>
          <a:lstStyle>
            <a:lvl1pPr algn="l">
              <a:defRPr sz="2000" b="1"/>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nl-NL" dirty="0"/>
          </a:p>
        </p:txBody>
      </p:sp>
      <p:sp>
        <p:nvSpPr>
          <p:cNvPr id="4" name="Tijdelijke aanduiding voor tekst 3"/>
          <p:cNvSpPr>
            <a:spLocks noGrp="1"/>
          </p:cNvSpPr>
          <p:nvPr>
            <p:ph type="body" sz="half" idx="2"/>
          </p:nvPr>
        </p:nvSpPr>
        <p:spPr>
          <a:xfrm>
            <a:off x="1792288" y="4025901"/>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Tree>
    <p:extLst>
      <p:ext uri="{BB962C8B-B14F-4D97-AF65-F5344CB8AC3E}">
        <p14:creationId xmlns:p14="http://schemas.microsoft.com/office/powerpoint/2010/main" val="322093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sz="half" idx="1"/>
          </p:nvPr>
        </p:nvSpPr>
        <p:spPr>
          <a:xfrm>
            <a:off x="457200" y="1200151"/>
            <a:ext cx="4038600"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p:txBody>
      </p:sp>
      <p:sp>
        <p:nvSpPr>
          <p:cNvPr id="4" name="Tijdelijke aanduiding voor inhoud 3"/>
          <p:cNvSpPr>
            <a:spLocks noGrp="1"/>
          </p:cNvSpPr>
          <p:nvPr>
            <p:ph sz="half" idx="2"/>
          </p:nvPr>
        </p:nvSpPr>
        <p:spPr>
          <a:xfrm>
            <a:off x="4648200" y="1200152"/>
            <a:ext cx="4038600"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p:txBody>
      </p:sp>
      <p:sp>
        <p:nvSpPr>
          <p:cNvPr id="8"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a:p>
        </p:txBody>
      </p:sp>
      <p:sp>
        <p:nvSpPr>
          <p:cNvPr id="9" name="Tijdelijke aanduiding voor dianummer 5"/>
          <p:cNvSpPr>
            <a:spLocks noGrp="1"/>
          </p:cNvSpPr>
          <p:nvPr>
            <p:ph type="sldNum" sz="quarter" idx="12"/>
          </p:nvPr>
        </p:nvSpPr>
        <p:spPr>
          <a:xfrm>
            <a:off x="6970296"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29802780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3_Titelblad_NL">
    <p:spTree>
      <p:nvGrpSpPr>
        <p:cNvPr id="1" name=""/>
        <p:cNvGrpSpPr/>
        <p:nvPr/>
      </p:nvGrpSpPr>
      <p:grpSpPr>
        <a:xfrm>
          <a:off x="0" y="0"/>
          <a:ext cx="0" cy="0"/>
          <a:chOff x="0" y="0"/>
          <a:chExt cx="0" cy="0"/>
        </a:xfrm>
      </p:grpSpPr>
      <p:pic>
        <p:nvPicPr>
          <p:cNvPr id="3" name="Afbeelding 2" descr="sheet breedbeeld PPT-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9141291" cy="5143500"/>
          </a:xfrm>
          <a:prstGeom prst="rect">
            <a:avLst/>
          </a:prstGeom>
        </p:spPr>
      </p:pic>
      <p:sp>
        <p:nvSpPr>
          <p:cNvPr id="9" name="Tijdelijke aanduiding voor voettekst 5"/>
          <p:cNvSpPr>
            <a:spLocks noGrp="1"/>
          </p:cNvSpPr>
          <p:nvPr>
            <p:ph type="ftr" sz="quarter" idx="11"/>
          </p:nvPr>
        </p:nvSpPr>
        <p:spPr>
          <a:xfrm>
            <a:off x="2645832" y="4630341"/>
            <a:ext cx="4136854" cy="273844"/>
          </a:xfrm>
          <a:prstGeom prst="rect">
            <a:avLst/>
          </a:prstGeom>
        </p:spPr>
        <p:txBody>
          <a:bodyPr/>
          <a:lstStyle>
            <a:lvl1pPr>
              <a:defRPr>
                <a:solidFill>
                  <a:srgbClr val="FFFFFF"/>
                </a:solidFill>
              </a:defRPr>
            </a:lvl1pPr>
          </a:lstStyle>
          <a:p>
            <a:endParaRPr lang="nl-NL"/>
          </a:p>
        </p:txBody>
      </p:sp>
      <p:sp>
        <p:nvSpPr>
          <p:cNvPr id="10" name="Tijdelijke aanduiding voor dianummer 6"/>
          <p:cNvSpPr>
            <a:spLocks noGrp="1"/>
          </p:cNvSpPr>
          <p:nvPr>
            <p:ph type="sldNum" sz="quarter" idx="12"/>
          </p:nvPr>
        </p:nvSpPr>
        <p:spPr>
          <a:xfrm>
            <a:off x="6970294" y="4641987"/>
            <a:ext cx="829797" cy="273844"/>
          </a:xfrm>
          <a:prstGeom prst="rect">
            <a:avLst/>
          </a:prstGeom>
        </p:spPr>
        <p:txBody>
          <a:bodyPr/>
          <a:lstStyle>
            <a:lvl1pPr>
              <a:defRPr>
                <a:solidFill>
                  <a:srgbClr val="FFFFFF"/>
                </a:solidFill>
              </a:defRPr>
            </a:lvl1pPr>
          </a:lstStyle>
          <a:p>
            <a:fld id="{A9096D49-DAE3-40DE-93E0-41688E0A5016}" type="slidenum">
              <a:rPr lang="nl-NL" smtClean="0"/>
              <a:t>‹#›</a:t>
            </a:fld>
            <a:endParaRPr lang="nl-NL"/>
          </a:p>
        </p:txBody>
      </p:sp>
      <p:sp>
        <p:nvSpPr>
          <p:cNvPr id="11" name="Titel 1"/>
          <p:cNvSpPr>
            <a:spLocks noGrp="1"/>
          </p:cNvSpPr>
          <p:nvPr>
            <p:ph type="title" hasCustomPrompt="1"/>
          </p:nvPr>
        </p:nvSpPr>
        <p:spPr>
          <a:xfrm>
            <a:off x="2645834" y="1065389"/>
            <a:ext cx="6108523" cy="2476500"/>
          </a:xfrm>
        </p:spPr>
        <p:txBody>
          <a:bodyPr anchor="t"/>
          <a:lstStyle>
            <a:lvl1pPr>
              <a:defRPr sz="3200" baseline="0">
                <a:solidFill>
                  <a:srgbClr val="FFFFFF"/>
                </a:solidFill>
              </a:defRPr>
            </a:lvl1pPr>
          </a:lstStyle>
          <a:p>
            <a:r>
              <a:rPr lang="nl-NL" dirty="0"/>
              <a:t>Titel van presentatie bewerken</a:t>
            </a:r>
          </a:p>
        </p:txBody>
      </p:sp>
    </p:spTree>
    <p:extLst>
      <p:ext uri="{BB962C8B-B14F-4D97-AF65-F5344CB8AC3E}">
        <p14:creationId xmlns:p14="http://schemas.microsoft.com/office/powerpoint/2010/main" val="3480479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 preserve="1">
  <p:cSld name="1_Twee objecten">
    <p:spTree>
      <p:nvGrpSpPr>
        <p:cNvPr id="1" name=""/>
        <p:cNvGrpSpPr/>
        <p:nvPr/>
      </p:nvGrpSpPr>
      <p:grpSpPr>
        <a:xfrm>
          <a:off x="0" y="0"/>
          <a:ext cx="0" cy="0"/>
          <a:chOff x="0" y="0"/>
          <a:chExt cx="0" cy="0"/>
        </a:xfrm>
      </p:grpSpPr>
      <p:pic>
        <p:nvPicPr>
          <p:cNvPr id="7" name="Afbeelding 6" descr="sheet breedbeeld PPT-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9141291" cy="5143500"/>
          </a:xfrm>
          <a:prstGeom prst="rect">
            <a:avLst/>
          </a:prstGeom>
        </p:spPr>
      </p:pic>
      <p:sp>
        <p:nvSpPr>
          <p:cNvPr id="2" name="Titel 1"/>
          <p:cNvSpPr>
            <a:spLocks noGrp="1"/>
          </p:cNvSpPr>
          <p:nvPr>
            <p:ph type="title" hasCustomPrompt="1"/>
          </p:nvPr>
        </p:nvSpPr>
        <p:spPr>
          <a:xfrm>
            <a:off x="2524364" y="206375"/>
            <a:ext cx="6162437" cy="857250"/>
          </a:xfrm>
        </p:spPr>
        <p:txBody>
          <a:bodyPr>
            <a:normAutofit/>
          </a:bodyPr>
          <a:lstStyle>
            <a:lvl1pPr>
              <a:defRPr sz="2800">
                <a:solidFill>
                  <a:schemeClr val="bg1"/>
                </a:solidFill>
              </a:defRPr>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sz="half" idx="1"/>
          </p:nvPr>
        </p:nvSpPr>
        <p:spPr>
          <a:xfrm>
            <a:off x="2524363" y="1200151"/>
            <a:ext cx="3007423"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p:txBody>
      </p:sp>
      <p:sp>
        <p:nvSpPr>
          <p:cNvPr id="4" name="Tijdelijke aanduiding voor inhoud 3"/>
          <p:cNvSpPr>
            <a:spLocks noGrp="1"/>
          </p:cNvSpPr>
          <p:nvPr>
            <p:ph sz="half" idx="2"/>
          </p:nvPr>
        </p:nvSpPr>
        <p:spPr>
          <a:xfrm>
            <a:off x="5664235" y="1200151"/>
            <a:ext cx="3022565"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p:txBody>
      </p:sp>
      <p:sp>
        <p:nvSpPr>
          <p:cNvPr id="8" name="Tijdelijke aanduiding voor voettekst 4"/>
          <p:cNvSpPr>
            <a:spLocks noGrp="1"/>
          </p:cNvSpPr>
          <p:nvPr>
            <p:ph type="ftr" sz="quarter" idx="11"/>
          </p:nvPr>
        </p:nvSpPr>
        <p:spPr>
          <a:xfrm>
            <a:off x="2524363" y="4630341"/>
            <a:ext cx="4258325" cy="273844"/>
          </a:xfrm>
          <a:prstGeom prst="rect">
            <a:avLst/>
          </a:prstGeom>
        </p:spPr>
        <p:txBody>
          <a:bodyPr/>
          <a:lstStyle/>
          <a:p>
            <a:endParaRPr lang="nl-NL"/>
          </a:p>
        </p:txBody>
      </p:sp>
      <p:sp>
        <p:nvSpPr>
          <p:cNvPr id="9" name="Tijdelijke aanduiding voor dianummer 5"/>
          <p:cNvSpPr>
            <a:spLocks noGrp="1"/>
          </p:cNvSpPr>
          <p:nvPr>
            <p:ph type="sldNum" sz="quarter" idx="12"/>
          </p:nvPr>
        </p:nvSpPr>
        <p:spPr>
          <a:xfrm>
            <a:off x="6970294"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43737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4" name="Tijdelijke aanduiding voor inhoud 3"/>
          <p:cNvSpPr>
            <a:spLocks noGrp="1"/>
          </p:cNvSpPr>
          <p:nvPr>
            <p:ph sz="half" idx="2"/>
          </p:nvPr>
        </p:nvSpPr>
        <p:spPr>
          <a:xfrm>
            <a:off x="457200" y="1285598"/>
            <a:ext cx="4040188"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p:txBody>
      </p:sp>
      <p:sp>
        <p:nvSpPr>
          <p:cNvPr id="6" name="Tijdelijke aanduiding voor inhoud 5"/>
          <p:cNvSpPr>
            <a:spLocks noGrp="1"/>
          </p:cNvSpPr>
          <p:nvPr>
            <p:ph sz="quarter" idx="4"/>
          </p:nvPr>
        </p:nvSpPr>
        <p:spPr>
          <a:xfrm>
            <a:off x="4645029" y="1285598"/>
            <a:ext cx="4041775"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p:txBody>
      </p:sp>
      <p:sp>
        <p:nvSpPr>
          <p:cNvPr id="7" name="Tijdelijke aanduiding voor datum 6"/>
          <p:cNvSpPr>
            <a:spLocks noGrp="1"/>
          </p:cNvSpPr>
          <p:nvPr>
            <p:ph type="dt" sz="half" idx="10"/>
          </p:nvPr>
        </p:nvSpPr>
        <p:spPr>
          <a:xfrm>
            <a:off x="457200" y="4767265"/>
            <a:ext cx="2133600" cy="274637"/>
          </a:xfrm>
          <a:prstGeom prst="rect">
            <a:avLst/>
          </a:prstGeom>
        </p:spPr>
        <p:txBody>
          <a:bodyPr/>
          <a:lstStyle/>
          <a:p>
            <a:fld id="{3D636C07-7E76-46D3-B86B-6AF7C60E533E}" type="datetimeFigureOut">
              <a:rPr lang="nl-NL" smtClean="0"/>
              <a:t>26-11-2022</a:t>
            </a:fld>
            <a:endParaRPr lang="nl-NL"/>
          </a:p>
        </p:txBody>
      </p:sp>
      <p:sp>
        <p:nvSpPr>
          <p:cNvPr id="8" name="Tijdelijke aanduiding voor voettekst 7"/>
          <p:cNvSpPr>
            <a:spLocks noGrp="1"/>
          </p:cNvSpPr>
          <p:nvPr>
            <p:ph type="ftr" sz="quarter" idx="11"/>
          </p:nvPr>
        </p:nvSpPr>
        <p:spPr>
          <a:xfrm>
            <a:off x="1738642" y="4767265"/>
            <a:ext cx="4281158" cy="274637"/>
          </a:xfrm>
          <a:prstGeom prst="rect">
            <a:avLst/>
          </a:prstGeom>
        </p:spPr>
        <p:txBody>
          <a:bodyPr/>
          <a:lstStyle/>
          <a:p>
            <a:endParaRPr lang="nl-NL"/>
          </a:p>
        </p:txBody>
      </p:sp>
      <p:sp>
        <p:nvSpPr>
          <p:cNvPr id="9" name="Tijdelijke aanduiding voor dianummer 8"/>
          <p:cNvSpPr>
            <a:spLocks noGrp="1"/>
          </p:cNvSpPr>
          <p:nvPr>
            <p:ph type="sldNum" sz="quarter" idx="12"/>
          </p:nvPr>
        </p:nvSpPr>
        <p:spPr>
          <a:xfrm>
            <a:off x="6553204" y="4767265"/>
            <a:ext cx="1610267" cy="274637"/>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357815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1"/>
            <a:ext cx="5486400" cy="425450"/>
          </a:xfrm>
        </p:spPr>
        <p:txBody>
          <a:bodyPr anchor="b">
            <a:noAutofit/>
          </a:bodyPr>
          <a:lstStyle>
            <a:lvl1pPr algn="l">
              <a:defRPr sz="2000" b="1"/>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nl-NL" dirty="0"/>
          </a:p>
        </p:txBody>
      </p:sp>
      <p:sp>
        <p:nvSpPr>
          <p:cNvPr id="4" name="Tijdelijke aanduiding voor tekst 3"/>
          <p:cNvSpPr>
            <a:spLocks noGrp="1"/>
          </p:cNvSpPr>
          <p:nvPr>
            <p:ph type="body" sz="half" idx="2"/>
          </p:nvPr>
        </p:nvSpPr>
        <p:spPr>
          <a:xfrm>
            <a:off x="1792288" y="4025901"/>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Tree>
    <p:extLst>
      <p:ext uri="{BB962C8B-B14F-4D97-AF65-F5344CB8AC3E}">
        <p14:creationId xmlns:p14="http://schemas.microsoft.com/office/powerpoint/2010/main" val="322093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3_Titelblad_NL">
    <p:spTree>
      <p:nvGrpSpPr>
        <p:cNvPr id="1" name=""/>
        <p:cNvGrpSpPr/>
        <p:nvPr/>
      </p:nvGrpSpPr>
      <p:grpSpPr>
        <a:xfrm>
          <a:off x="0" y="0"/>
          <a:ext cx="0" cy="0"/>
          <a:chOff x="0" y="0"/>
          <a:chExt cx="0" cy="0"/>
        </a:xfrm>
      </p:grpSpPr>
      <p:pic>
        <p:nvPicPr>
          <p:cNvPr id="3" name="Afbeelding 2" descr="sheet breedbeeld PPT-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0"/>
            <a:ext cx="9141291" cy="5143500"/>
          </a:xfrm>
          <a:prstGeom prst="rect">
            <a:avLst/>
          </a:prstGeom>
        </p:spPr>
      </p:pic>
      <p:sp>
        <p:nvSpPr>
          <p:cNvPr id="9" name="Tijdelijke aanduiding voor voettekst 5"/>
          <p:cNvSpPr>
            <a:spLocks noGrp="1"/>
          </p:cNvSpPr>
          <p:nvPr>
            <p:ph type="ftr" sz="quarter" idx="11"/>
          </p:nvPr>
        </p:nvSpPr>
        <p:spPr>
          <a:xfrm>
            <a:off x="2645832" y="4630341"/>
            <a:ext cx="4136854" cy="273844"/>
          </a:xfrm>
          <a:prstGeom prst="rect">
            <a:avLst/>
          </a:prstGeom>
        </p:spPr>
        <p:txBody>
          <a:bodyPr/>
          <a:lstStyle>
            <a:lvl1pPr>
              <a:defRPr>
                <a:solidFill>
                  <a:srgbClr val="FFFFFF"/>
                </a:solidFill>
              </a:defRPr>
            </a:lvl1pPr>
          </a:lstStyle>
          <a:p>
            <a:endParaRPr lang="nl-NL"/>
          </a:p>
        </p:txBody>
      </p:sp>
      <p:sp>
        <p:nvSpPr>
          <p:cNvPr id="10" name="Tijdelijke aanduiding voor dianummer 6"/>
          <p:cNvSpPr>
            <a:spLocks noGrp="1"/>
          </p:cNvSpPr>
          <p:nvPr>
            <p:ph type="sldNum" sz="quarter" idx="12"/>
          </p:nvPr>
        </p:nvSpPr>
        <p:spPr>
          <a:xfrm>
            <a:off x="6970296" y="4641987"/>
            <a:ext cx="829797" cy="273844"/>
          </a:xfrm>
          <a:prstGeom prst="rect">
            <a:avLst/>
          </a:prstGeom>
        </p:spPr>
        <p:txBody>
          <a:bodyPr/>
          <a:lstStyle>
            <a:lvl1pPr>
              <a:defRPr>
                <a:solidFill>
                  <a:srgbClr val="FFFFFF"/>
                </a:solidFill>
              </a:defRPr>
            </a:lvl1pPr>
          </a:lstStyle>
          <a:p>
            <a:fld id="{A9096D49-DAE3-40DE-93E0-41688E0A5016}" type="slidenum">
              <a:rPr lang="nl-NL" smtClean="0"/>
              <a:t>‹#›</a:t>
            </a:fld>
            <a:endParaRPr lang="nl-NL"/>
          </a:p>
        </p:txBody>
      </p:sp>
      <p:sp>
        <p:nvSpPr>
          <p:cNvPr id="11" name="Titel 1"/>
          <p:cNvSpPr>
            <a:spLocks noGrp="1"/>
          </p:cNvSpPr>
          <p:nvPr>
            <p:ph type="title" hasCustomPrompt="1"/>
          </p:nvPr>
        </p:nvSpPr>
        <p:spPr>
          <a:xfrm>
            <a:off x="2645836" y="1065389"/>
            <a:ext cx="6108523" cy="2476500"/>
          </a:xfrm>
        </p:spPr>
        <p:txBody>
          <a:bodyPr anchor="t"/>
          <a:lstStyle>
            <a:lvl1pPr>
              <a:defRPr sz="3200" baseline="0">
                <a:solidFill>
                  <a:srgbClr val="FFFFFF"/>
                </a:solidFill>
              </a:defRPr>
            </a:lvl1pPr>
          </a:lstStyle>
          <a:p>
            <a:r>
              <a:rPr lang="nl-NL" dirty="0"/>
              <a:t>Titel van presentatie bewerken</a:t>
            </a:r>
          </a:p>
        </p:txBody>
      </p:sp>
    </p:spTree>
    <p:extLst>
      <p:ext uri="{BB962C8B-B14F-4D97-AF65-F5344CB8AC3E}">
        <p14:creationId xmlns:p14="http://schemas.microsoft.com/office/powerpoint/2010/main" val="3480479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1_Twee objecten">
    <p:spTree>
      <p:nvGrpSpPr>
        <p:cNvPr id="1" name=""/>
        <p:cNvGrpSpPr/>
        <p:nvPr/>
      </p:nvGrpSpPr>
      <p:grpSpPr>
        <a:xfrm>
          <a:off x="0" y="0"/>
          <a:ext cx="0" cy="0"/>
          <a:chOff x="0" y="0"/>
          <a:chExt cx="0" cy="0"/>
        </a:xfrm>
      </p:grpSpPr>
      <p:pic>
        <p:nvPicPr>
          <p:cNvPr id="7" name="Afbeelding 6" descr="sheet breedbeeld PPT-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0"/>
            <a:ext cx="9141291" cy="5143500"/>
          </a:xfrm>
          <a:prstGeom prst="rect">
            <a:avLst/>
          </a:prstGeom>
        </p:spPr>
      </p:pic>
      <p:sp>
        <p:nvSpPr>
          <p:cNvPr id="2" name="Titel 1"/>
          <p:cNvSpPr>
            <a:spLocks noGrp="1"/>
          </p:cNvSpPr>
          <p:nvPr>
            <p:ph type="title" hasCustomPrompt="1"/>
          </p:nvPr>
        </p:nvSpPr>
        <p:spPr>
          <a:xfrm>
            <a:off x="2524366" y="206375"/>
            <a:ext cx="6162437" cy="857250"/>
          </a:xfrm>
        </p:spPr>
        <p:txBody>
          <a:bodyPr>
            <a:normAutofit/>
          </a:bodyPr>
          <a:lstStyle>
            <a:lvl1pPr>
              <a:defRPr sz="2800">
                <a:solidFill>
                  <a:schemeClr val="bg1"/>
                </a:solidFill>
              </a:defRPr>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sz="half" idx="1"/>
          </p:nvPr>
        </p:nvSpPr>
        <p:spPr>
          <a:xfrm>
            <a:off x="2524365" y="1200151"/>
            <a:ext cx="3007423"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p:txBody>
      </p:sp>
      <p:sp>
        <p:nvSpPr>
          <p:cNvPr id="4" name="Tijdelijke aanduiding voor inhoud 3"/>
          <p:cNvSpPr>
            <a:spLocks noGrp="1"/>
          </p:cNvSpPr>
          <p:nvPr>
            <p:ph sz="half" idx="2"/>
          </p:nvPr>
        </p:nvSpPr>
        <p:spPr>
          <a:xfrm>
            <a:off x="5664235" y="1200152"/>
            <a:ext cx="3022565"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p:txBody>
      </p:sp>
      <p:sp>
        <p:nvSpPr>
          <p:cNvPr id="8" name="Tijdelijke aanduiding voor voettekst 4"/>
          <p:cNvSpPr>
            <a:spLocks noGrp="1"/>
          </p:cNvSpPr>
          <p:nvPr>
            <p:ph type="ftr" sz="quarter" idx="11"/>
          </p:nvPr>
        </p:nvSpPr>
        <p:spPr>
          <a:xfrm>
            <a:off x="2524365" y="4630341"/>
            <a:ext cx="4258325" cy="273844"/>
          </a:xfrm>
          <a:prstGeom prst="rect">
            <a:avLst/>
          </a:prstGeom>
        </p:spPr>
        <p:txBody>
          <a:bodyPr/>
          <a:lstStyle/>
          <a:p>
            <a:endParaRPr lang="nl-NL"/>
          </a:p>
        </p:txBody>
      </p:sp>
      <p:sp>
        <p:nvSpPr>
          <p:cNvPr id="9" name="Tijdelijke aanduiding voor dianummer 5"/>
          <p:cNvSpPr>
            <a:spLocks noGrp="1"/>
          </p:cNvSpPr>
          <p:nvPr>
            <p:ph type="sldNum" sz="quarter" idx="12"/>
          </p:nvPr>
        </p:nvSpPr>
        <p:spPr>
          <a:xfrm>
            <a:off x="6970296"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437370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7820"/>
            <a:ext cx="7772400" cy="1102519"/>
          </a:xfrm>
        </p:spPr>
        <p:txBody>
          <a:bodyPr/>
          <a:lstStyle/>
          <a:p>
            <a:r>
              <a:rPr lang="nl-NL"/>
              <a:t>Klik om de stijl te bewerken</a:t>
            </a:r>
          </a:p>
        </p:txBody>
      </p:sp>
      <p:sp>
        <p:nvSpPr>
          <p:cNvPr id="3" name="Ond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p>
        </p:txBody>
      </p:sp>
      <p:sp>
        <p:nvSpPr>
          <p:cNvPr id="4" name="Tijdelijke aanduiding voor datum 3"/>
          <p:cNvSpPr>
            <a:spLocks noGrp="1"/>
          </p:cNvSpPr>
          <p:nvPr>
            <p:ph type="dt" sz="half" idx="10"/>
          </p:nvPr>
        </p:nvSpPr>
        <p:spPr>
          <a:xfrm>
            <a:off x="457200" y="4767264"/>
            <a:ext cx="2133600" cy="273844"/>
          </a:xfrm>
          <a:prstGeom prst="rect">
            <a:avLst/>
          </a:prstGeom>
        </p:spPr>
        <p:txBody>
          <a:bodyPr/>
          <a:lstStyle/>
          <a:p>
            <a:fld id="{3D636C07-7E76-46D3-B86B-6AF7C60E533E}" type="datetimeFigureOut">
              <a:rPr lang="nl-NL" smtClean="0"/>
              <a:t>26-11-2022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9096D49-DAE3-40DE-93E0-41688E0A5016}" type="slidenum">
              <a:rPr lang="nl-NL" smtClean="0"/>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idx="1" hasCustomPrompt="1"/>
          </p:nvPr>
        </p:nvSpPr>
        <p:spPr/>
        <p:txBody>
          <a:bodyPr/>
          <a:lstStyle>
            <a:lvl1pPr>
              <a:defRPr sz="2400">
                <a:latin typeface="Arial"/>
                <a:cs typeface="Arial"/>
              </a:defRPr>
            </a:lvl1pPr>
            <a:lvl2pPr>
              <a:defRPr sz="2000"/>
            </a:lvl2pPr>
          </a:lstStyle>
          <a:p>
            <a:pPr lvl="0"/>
            <a:r>
              <a:rPr lang="nl-NL" dirty="0"/>
              <a:t>Klik om de tekststijl van het sjabloon te bewerken</a:t>
            </a:r>
          </a:p>
          <a:p>
            <a:pPr lvl="1"/>
            <a:r>
              <a:rPr lang="nl-NL" dirty="0"/>
              <a:t>Tweede niveau</a:t>
            </a:r>
          </a:p>
        </p:txBody>
      </p:sp>
      <p:sp>
        <p:nvSpPr>
          <p:cNvPr id="7"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a:p>
        </p:txBody>
      </p:sp>
      <p:sp>
        <p:nvSpPr>
          <p:cNvPr id="8" name="Tijdelijke aanduiding voor dianummer 5"/>
          <p:cNvSpPr>
            <a:spLocks noGrp="1"/>
          </p:cNvSpPr>
          <p:nvPr>
            <p:ph type="sldNum" sz="quarter" idx="12"/>
          </p:nvPr>
        </p:nvSpPr>
        <p:spPr>
          <a:xfrm>
            <a:off x="6970294"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4130621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sz="half" idx="1"/>
          </p:nvPr>
        </p:nvSpPr>
        <p:spPr>
          <a:xfrm>
            <a:off x="457200" y="1200151"/>
            <a:ext cx="4038600"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dirty="0"/>
              <a:t>Klik om de tekststijl van het model te bewerken</a:t>
            </a:r>
          </a:p>
          <a:p>
            <a:pPr lvl="1"/>
            <a:r>
              <a:rPr lang="nl-NL" dirty="0"/>
              <a:t>Tweede niveau</a:t>
            </a:r>
          </a:p>
        </p:txBody>
      </p:sp>
      <p:sp>
        <p:nvSpPr>
          <p:cNvPr id="4" name="Tijdelijke aanduiding voor inhoud 3"/>
          <p:cNvSpPr>
            <a:spLocks noGrp="1"/>
          </p:cNvSpPr>
          <p:nvPr>
            <p:ph sz="half" idx="2"/>
          </p:nvPr>
        </p:nvSpPr>
        <p:spPr>
          <a:xfrm>
            <a:off x="4648200" y="1200151"/>
            <a:ext cx="4038600"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dirty="0"/>
              <a:t>Klik om de tekststijl van het model te bewerken</a:t>
            </a:r>
          </a:p>
          <a:p>
            <a:pPr lvl="1"/>
            <a:r>
              <a:rPr lang="nl-NL" dirty="0"/>
              <a:t>Tweede niveau</a:t>
            </a:r>
          </a:p>
        </p:txBody>
      </p:sp>
      <p:sp>
        <p:nvSpPr>
          <p:cNvPr id="8"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a:p>
        </p:txBody>
      </p:sp>
      <p:sp>
        <p:nvSpPr>
          <p:cNvPr id="9" name="Tijdelijke aanduiding voor dianummer 5"/>
          <p:cNvSpPr>
            <a:spLocks noGrp="1"/>
          </p:cNvSpPr>
          <p:nvPr>
            <p:ph type="sldNum" sz="quarter" idx="12"/>
          </p:nvPr>
        </p:nvSpPr>
        <p:spPr>
          <a:xfrm>
            <a:off x="6970294"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2980278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1.jpg"/><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18.xml"/><Relationship Id="rId7"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3">
                <a:lumMod val="5000"/>
                <a:lumOff val="95000"/>
              </a:schemeClr>
            </a:gs>
            <a:gs pos="81000">
              <a:srgbClr val="E4EDCD"/>
            </a:gs>
            <a:gs pos="92000">
              <a:schemeClr val="accent3">
                <a:lumMod val="45000"/>
                <a:lumOff val="55000"/>
              </a:schemeClr>
            </a:gs>
            <a:gs pos="100000">
              <a:schemeClr val="accent3">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7" name="Afbeelding 6" descr="sheet breedbeeld PPT-5.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 y="0"/>
            <a:ext cx="9141291" cy="5143500"/>
          </a:xfrm>
          <a:prstGeom prst="rect">
            <a:avLst/>
          </a:prstGeom>
        </p:spPr>
      </p:pic>
      <p:sp>
        <p:nvSpPr>
          <p:cNvPr id="2" name="Tijdelijke aanduiding voor titel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nl-NL" dirty="0"/>
              <a:t>Titel van presentatie, </a:t>
            </a:r>
            <a:r>
              <a:rPr lang="nl-NL" dirty="0" err="1"/>
              <a:t>Arial</a:t>
            </a:r>
            <a:r>
              <a:rPr lang="nl-NL" dirty="0"/>
              <a:t> 32pt</a:t>
            </a:r>
          </a:p>
        </p:txBody>
      </p:sp>
      <p:sp>
        <p:nvSpPr>
          <p:cNvPr id="3" name="Tijdelijke aanduiding voor tekst 2"/>
          <p:cNvSpPr>
            <a:spLocks noGrp="1"/>
          </p:cNvSpPr>
          <p:nvPr>
            <p:ph type="body" idx="1"/>
          </p:nvPr>
        </p:nvSpPr>
        <p:spPr>
          <a:xfrm>
            <a:off x="457200" y="1200151"/>
            <a:ext cx="8229600" cy="2874582"/>
          </a:xfrm>
          <a:prstGeom prst="rect">
            <a:avLst/>
          </a:prstGeom>
        </p:spPr>
        <p:txBody>
          <a:bodyPr vert="horz" lIns="91440" tIns="45720" rIns="91440" bIns="45720" rtlCol="0">
            <a:normAutofit/>
          </a:bodyPr>
          <a:lstStyle/>
          <a:p>
            <a:pPr lvl="0"/>
            <a:r>
              <a:rPr lang="nl-NL" dirty="0"/>
              <a:t>Klik om de tekststijl van het sjabloon te bewerken</a:t>
            </a:r>
          </a:p>
        </p:txBody>
      </p:sp>
      <p:sp>
        <p:nvSpPr>
          <p:cNvPr id="10" name="Tijdelijke aanduiding voor voettekst 4"/>
          <p:cNvSpPr>
            <a:spLocks noGrp="1"/>
          </p:cNvSpPr>
          <p:nvPr>
            <p:ph type="ftr" sz="quarter" idx="3"/>
          </p:nvPr>
        </p:nvSpPr>
        <p:spPr>
          <a:xfrm>
            <a:off x="1912139" y="4630341"/>
            <a:ext cx="4870548" cy="273844"/>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a:p>
        </p:txBody>
      </p:sp>
      <p:sp>
        <p:nvSpPr>
          <p:cNvPr id="11" name="Tijdelijke aanduiding voor dianummer 5"/>
          <p:cNvSpPr>
            <a:spLocks noGrp="1"/>
          </p:cNvSpPr>
          <p:nvPr>
            <p:ph type="sldNum" sz="quarter" idx="4"/>
          </p:nvPr>
        </p:nvSpPr>
        <p:spPr>
          <a:xfrm>
            <a:off x="6970296" y="4641987"/>
            <a:ext cx="829797" cy="273844"/>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A9096D49-DAE3-40DE-93E0-41688E0A5016}" type="slidenum">
              <a:rPr lang="nl-NL" smtClean="0"/>
              <a:t>‹#›</a:t>
            </a:fld>
            <a:endParaRPr lang="nl-NL"/>
          </a:p>
        </p:txBody>
      </p:sp>
    </p:spTree>
    <p:extLst>
      <p:ext uri="{BB962C8B-B14F-4D97-AF65-F5344CB8AC3E}">
        <p14:creationId xmlns:p14="http://schemas.microsoft.com/office/powerpoint/2010/main" val="3299562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457200" rtl="0" eaLnBrk="1" latinLnBrk="0" hangingPunct="1">
        <a:spcBef>
          <a:spcPct val="0"/>
        </a:spcBef>
        <a:buNone/>
        <a:defRPr sz="3200" b="1" kern="1200" baseline="0">
          <a:solidFill>
            <a:srgbClr val="660066"/>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3">
                <a:lumMod val="5000"/>
                <a:lumOff val="95000"/>
              </a:schemeClr>
            </a:gs>
            <a:gs pos="81000">
              <a:srgbClr val="E4EDCD"/>
            </a:gs>
            <a:gs pos="92000">
              <a:schemeClr val="accent3">
                <a:lumMod val="45000"/>
                <a:lumOff val="55000"/>
              </a:schemeClr>
            </a:gs>
            <a:gs pos="100000">
              <a:schemeClr val="accent3">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7" name="Afbeelding 6" descr="sheet breedbeeld PPT-5.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 y="0"/>
            <a:ext cx="9141291" cy="5143500"/>
          </a:xfrm>
          <a:prstGeom prst="rect">
            <a:avLst/>
          </a:prstGeom>
        </p:spPr>
      </p:pic>
      <p:sp>
        <p:nvSpPr>
          <p:cNvPr id="2" name="Tijdelijke aanduiding voor titel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nl-NL" dirty="0"/>
              <a:t>Titel van presentatie, </a:t>
            </a:r>
            <a:r>
              <a:rPr lang="nl-NL" dirty="0" err="1"/>
              <a:t>Arial</a:t>
            </a:r>
            <a:r>
              <a:rPr lang="nl-NL" dirty="0"/>
              <a:t> 32pt</a:t>
            </a:r>
          </a:p>
        </p:txBody>
      </p:sp>
      <p:sp>
        <p:nvSpPr>
          <p:cNvPr id="3" name="Tijdelijke aanduiding voor tekst 2"/>
          <p:cNvSpPr>
            <a:spLocks noGrp="1"/>
          </p:cNvSpPr>
          <p:nvPr>
            <p:ph type="body" idx="1"/>
          </p:nvPr>
        </p:nvSpPr>
        <p:spPr>
          <a:xfrm>
            <a:off x="457200" y="1200151"/>
            <a:ext cx="8229600" cy="2874582"/>
          </a:xfrm>
          <a:prstGeom prst="rect">
            <a:avLst/>
          </a:prstGeom>
        </p:spPr>
        <p:txBody>
          <a:bodyPr vert="horz" lIns="91440" tIns="45720" rIns="91440" bIns="45720" rtlCol="0">
            <a:normAutofit/>
          </a:bodyPr>
          <a:lstStyle/>
          <a:p>
            <a:pPr lvl="0"/>
            <a:r>
              <a:rPr lang="nl-NL" dirty="0"/>
              <a:t>Klik om de tekststijl van het sjabloon te bewerken</a:t>
            </a:r>
          </a:p>
        </p:txBody>
      </p:sp>
      <p:sp>
        <p:nvSpPr>
          <p:cNvPr id="10" name="Tijdelijke aanduiding voor voettekst 4"/>
          <p:cNvSpPr>
            <a:spLocks noGrp="1"/>
          </p:cNvSpPr>
          <p:nvPr>
            <p:ph type="ftr" sz="quarter" idx="3"/>
          </p:nvPr>
        </p:nvSpPr>
        <p:spPr>
          <a:xfrm>
            <a:off x="1912139" y="4630341"/>
            <a:ext cx="4870548" cy="273844"/>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a:p>
        </p:txBody>
      </p:sp>
      <p:sp>
        <p:nvSpPr>
          <p:cNvPr id="11" name="Tijdelijke aanduiding voor dianummer 5"/>
          <p:cNvSpPr>
            <a:spLocks noGrp="1"/>
          </p:cNvSpPr>
          <p:nvPr>
            <p:ph type="sldNum" sz="quarter" idx="4"/>
          </p:nvPr>
        </p:nvSpPr>
        <p:spPr>
          <a:xfrm>
            <a:off x="6970294" y="4641987"/>
            <a:ext cx="829797" cy="273844"/>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A9096D49-DAE3-40DE-93E0-41688E0A5016}" type="slidenum">
              <a:rPr lang="nl-NL" smtClean="0"/>
              <a:t>‹#›</a:t>
            </a:fld>
            <a:endParaRPr lang="nl-NL"/>
          </a:p>
        </p:txBody>
      </p:sp>
    </p:spTree>
    <p:extLst>
      <p:ext uri="{BB962C8B-B14F-4D97-AF65-F5344CB8AC3E}">
        <p14:creationId xmlns:p14="http://schemas.microsoft.com/office/powerpoint/2010/main" val="329956238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Lst>
  <p:txStyles>
    <p:titleStyle>
      <a:lvl1pPr algn="l" defTabSz="457200" rtl="0" eaLnBrk="1" latinLnBrk="0" hangingPunct="1">
        <a:spcBef>
          <a:spcPct val="0"/>
        </a:spcBef>
        <a:buNone/>
        <a:defRPr sz="3200" b="1" kern="1200" baseline="0">
          <a:solidFill>
            <a:srgbClr val="660066"/>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3">
                <a:lumMod val="5000"/>
                <a:lumOff val="95000"/>
              </a:schemeClr>
            </a:gs>
            <a:gs pos="81000">
              <a:srgbClr val="E4EDCD"/>
            </a:gs>
            <a:gs pos="92000">
              <a:schemeClr val="accent3">
                <a:lumMod val="45000"/>
                <a:lumOff val="55000"/>
              </a:schemeClr>
            </a:gs>
            <a:gs pos="100000">
              <a:schemeClr val="accent3">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7" name="Afbeelding 6" descr="sheet breedbeeld PPT-5.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0"/>
            <a:ext cx="9141291" cy="5143500"/>
          </a:xfrm>
          <a:prstGeom prst="rect">
            <a:avLst/>
          </a:prstGeom>
        </p:spPr>
      </p:pic>
      <p:sp>
        <p:nvSpPr>
          <p:cNvPr id="2" name="Tijdelijke aanduiding voor titel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nl-NL" dirty="0"/>
              <a:t>Titel van presentatie, </a:t>
            </a:r>
            <a:r>
              <a:rPr lang="nl-NL" dirty="0" err="1"/>
              <a:t>Arial</a:t>
            </a:r>
            <a:r>
              <a:rPr lang="nl-NL" dirty="0"/>
              <a:t> 32pt</a:t>
            </a:r>
          </a:p>
        </p:txBody>
      </p:sp>
      <p:sp>
        <p:nvSpPr>
          <p:cNvPr id="3" name="Tijdelijke aanduiding voor tekst 2"/>
          <p:cNvSpPr>
            <a:spLocks noGrp="1"/>
          </p:cNvSpPr>
          <p:nvPr>
            <p:ph type="body" idx="1"/>
          </p:nvPr>
        </p:nvSpPr>
        <p:spPr>
          <a:xfrm>
            <a:off x="457200" y="1200151"/>
            <a:ext cx="8229600" cy="2874582"/>
          </a:xfrm>
          <a:prstGeom prst="rect">
            <a:avLst/>
          </a:prstGeom>
        </p:spPr>
        <p:txBody>
          <a:bodyPr vert="horz" lIns="91440" tIns="45720" rIns="91440" bIns="45720" rtlCol="0">
            <a:normAutofit/>
          </a:bodyPr>
          <a:lstStyle/>
          <a:p>
            <a:pPr lvl="0"/>
            <a:r>
              <a:rPr lang="nl-NL" dirty="0"/>
              <a:t>Klik om de tekststijl van het sjabloon te bewerken</a:t>
            </a:r>
          </a:p>
        </p:txBody>
      </p:sp>
      <p:sp>
        <p:nvSpPr>
          <p:cNvPr id="10" name="Tijdelijke aanduiding voor voettekst 4"/>
          <p:cNvSpPr>
            <a:spLocks noGrp="1"/>
          </p:cNvSpPr>
          <p:nvPr>
            <p:ph type="ftr" sz="quarter" idx="3"/>
          </p:nvPr>
        </p:nvSpPr>
        <p:spPr>
          <a:xfrm>
            <a:off x="1912139" y="4630341"/>
            <a:ext cx="4870548" cy="273844"/>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a:p>
        </p:txBody>
      </p:sp>
      <p:sp>
        <p:nvSpPr>
          <p:cNvPr id="11" name="Tijdelijke aanduiding voor dianummer 5"/>
          <p:cNvSpPr>
            <a:spLocks noGrp="1"/>
          </p:cNvSpPr>
          <p:nvPr>
            <p:ph type="sldNum" sz="quarter" idx="4"/>
          </p:nvPr>
        </p:nvSpPr>
        <p:spPr>
          <a:xfrm>
            <a:off x="6970294" y="4641987"/>
            <a:ext cx="829797" cy="273844"/>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A9096D49-DAE3-40DE-93E0-41688E0A5016}" type="slidenum">
              <a:rPr lang="nl-NL" smtClean="0"/>
              <a:t>‹#›</a:t>
            </a:fld>
            <a:endParaRPr lang="nl-NL"/>
          </a:p>
        </p:txBody>
      </p:sp>
    </p:spTree>
    <p:extLst>
      <p:ext uri="{BB962C8B-B14F-4D97-AF65-F5344CB8AC3E}">
        <p14:creationId xmlns:p14="http://schemas.microsoft.com/office/powerpoint/2010/main" val="329956238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Lst>
  <p:txStyles>
    <p:titleStyle>
      <a:lvl1pPr algn="l" defTabSz="457200" rtl="0" eaLnBrk="1" latinLnBrk="0" hangingPunct="1">
        <a:spcBef>
          <a:spcPct val="0"/>
        </a:spcBef>
        <a:buNone/>
        <a:defRPr sz="3200" b="1" kern="1200" baseline="0">
          <a:solidFill>
            <a:srgbClr val="660066"/>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hyperlink" Target="https://deepbluembedded.com/stm32-arm-programming-tutorials/" TargetMode="External"/><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hyperlink" Target="https://community.arm.com/arm-community-blogs/b/architectures-and-processors-blog/posts/how-much-stack-memory-do-i-need-for-my-arm-cortex--m-applications" TargetMode="External"/><Relationship Id="rId5" Type="http://schemas.openxmlformats.org/officeDocument/2006/relationships/hyperlink" Target="https://www.keil.com/pack/doc/CMSIS/General/html/index.html" TargetMode="External"/><Relationship Id="rId4" Type="http://schemas.openxmlformats.org/officeDocument/2006/relationships/hyperlink" Target="https://embedded-lab.com/blog/stm32-tutoria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267744" y="1065389"/>
            <a:ext cx="6498166" cy="858289"/>
          </a:xfrm>
        </p:spPr>
        <p:txBody>
          <a:bodyPr/>
          <a:lstStyle/>
          <a:p>
            <a:r>
              <a:rPr lang="nl-NL" dirty="0"/>
              <a:t>Embedded Systems: Low Power</a:t>
            </a:r>
            <a:endParaRPr lang="en-GB" dirty="0"/>
          </a:p>
        </p:txBody>
      </p:sp>
      <p:pic>
        <p:nvPicPr>
          <p:cNvPr id="4" name="Picture 3"/>
          <p:cNvPicPr>
            <a:picLocks noChangeAspect="1"/>
          </p:cNvPicPr>
          <p:nvPr/>
        </p:nvPicPr>
        <p:blipFill>
          <a:blip r:embed="rId2"/>
          <a:stretch>
            <a:fillRect/>
          </a:stretch>
        </p:blipFill>
        <p:spPr>
          <a:xfrm>
            <a:off x="2060076" y="2067694"/>
            <a:ext cx="2364275" cy="1474195"/>
          </a:xfrm>
          <a:prstGeom prst="rect">
            <a:avLst/>
          </a:prstGeom>
        </p:spPr>
      </p:pic>
      <p:pic>
        <p:nvPicPr>
          <p:cNvPr id="5" name="Picture 4"/>
          <p:cNvPicPr>
            <a:picLocks noChangeAspect="1"/>
          </p:cNvPicPr>
          <p:nvPr/>
        </p:nvPicPr>
        <p:blipFill>
          <a:blip r:embed="rId3"/>
          <a:stretch>
            <a:fillRect/>
          </a:stretch>
        </p:blipFill>
        <p:spPr>
          <a:xfrm>
            <a:off x="4697203" y="2164211"/>
            <a:ext cx="1912178" cy="1281159"/>
          </a:xfrm>
          <a:prstGeom prst="rect">
            <a:avLst/>
          </a:prstGeom>
        </p:spPr>
      </p:pic>
      <p:pic>
        <p:nvPicPr>
          <p:cNvPr id="3" name="Picture 2">
            <a:extLst>
              <a:ext uri="{FF2B5EF4-FFF2-40B4-BE49-F238E27FC236}">
                <a16:creationId xmlns:a16="http://schemas.microsoft.com/office/drawing/2014/main" id="{54CAA518-7F2B-AA43-AC14-2C25D5218D8B}"/>
              </a:ext>
            </a:extLst>
          </p:cNvPr>
          <p:cNvPicPr>
            <a:picLocks noChangeAspect="1"/>
          </p:cNvPicPr>
          <p:nvPr/>
        </p:nvPicPr>
        <p:blipFill>
          <a:blip r:embed="rId4"/>
          <a:stretch>
            <a:fillRect/>
          </a:stretch>
        </p:blipFill>
        <p:spPr>
          <a:xfrm>
            <a:off x="7155085" y="2166597"/>
            <a:ext cx="990600" cy="1295400"/>
          </a:xfrm>
          <a:prstGeom prst="rect">
            <a:avLst/>
          </a:prstGeom>
        </p:spPr>
      </p:pic>
    </p:spTree>
    <p:extLst>
      <p:ext uri="{BB962C8B-B14F-4D97-AF65-F5344CB8AC3E}">
        <p14:creationId xmlns:p14="http://schemas.microsoft.com/office/powerpoint/2010/main" val="3610630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GB" dirty="0"/>
              <a:t>Today</a:t>
            </a:r>
          </a:p>
        </p:txBody>
      </p:sp>
      <p:sp>
        <p:nvSpPr>
          <p:cNvPr id="3" name="Tijdelijke aanduiding voor inhoud 2"/>
          <p:cNvSpPr>
            <a:spLocks noGrp="1"/>
          </p:cNvSpPr>
          <p:nvPr>
            <p:ph idx="1"/>
          </p:nvPr>
        </p:nvSpPr>
        <p:spPr/>
        <p:txBody>
          <a:bodyPr>
            <a:normAutofit/>
          </a:bodyPr>
          <a:lstStyle/>
          <a:p>
            <a:r>
              <a:rPr lang="en-GB" dirty="0"/>
              <a:t>Power and Energy</a:t>
            </a:r>
          </a:p>
          <a:p>
            <a:r>
              <a:rPr lang="en-GB" dirty="0"/>
              <a:t>Block diagram</a:t>
            </a:r>
          </a:p>
          <a:p>
            <a:r>
              <a:rPr lang="en-GB" dirty="0"/>
              <a:t>Power modes</a:t>
            </a:r>
          </a:p>
          <a:p>
            <a:r>
              <a:rPr lang="en-GB" dirty="0"/>
              <a:t>Code example</a:t>
            </a:r>
          </a:p>
          <a:p>
            <a:r>
              <a:rPr lang="en-GB" dirty="0"/>
              <a:t>Challenge</a:t>
            </a:r>
          </a:p>
        </p:txBody>
      </p:sp>
    </p:spTree>
    <p:extLst>
      <p:ext uri="{BB962C8B-B14F-4D97-AF65-F5344CB8AC3E}">
        <p14:creationId xmlns:p14="http://schemas.microsoft.com/office/powerpoint/2010/main" val="2544120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lstStyle/>
          <a:p>
            <a:pPr algn="l"/>
            <a:r>
              <a:rPr lang="en-GB" dirty="0"/>
              <a:t>Power and Energy</a:t>
            </a:r>
          </a:p>
        </p:txBody>
      </p:sp>
      <mc:AlternateContent xmlns:mc="http://schemas.openxmlformats.org/markup-compatibility/2006" xmlns:a14="http://schemas.microsoft.com/office/drawing/2010/main">
        <mc:Choice Requires="a14">
          <p:sp>
            <p:nvSpPr>
              <p:cNvPr id="3" name="TextBox 2"/>
              <p:cNvSpPr txBox="1"/>
              <p:nvPr/>
            </p:nvSpPr>
            <p:spPr>
              <a:xfrm>
                <a:off x="3354446" y="1857854"/>
                <a:ext cx="137133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NL" sz="2400" b="0" i="1" smtClean="0">
                          <a:latin typeface="Cambria Math" charset="0"/>
                        </a:rPr>
                        <m:t>𝑈</m:t>
                      </m:r>
                      <m:r>
                        <a:rPr lang="nl-NL" sz="2400" b="0" i="1" smtClean="0">
                          <a:latin typeface="Cambria Math" charset="0"/>
                        </a:rPr>
                        <m:t>=</m:t>
                      </m:r>
                      <m:r>
                        <a:rPr lang="nl-NL" sz="2400" b="0" i="1" smtClean="0">
                          <a:latin typeface="Cambria Math" charset="0"/>
                        </a:rPr>
                        <m:t>𝐼</m:t>
                      </m:r>
                      <m:r>
                        <a:rPr lang="nl-NL" sz="2400" b="0" i="1" smtClean="0">
                          <a:latin typeface="Cambria Math" charset="0"/>
                        </a:rPr>
                        <m:t> ∗</m:t>
                      </m:r>
                      <m:r>
                        <a:rPr lang="nl-NL" sz="2400" b="0" i="1" smtClean="0">
                          <a:latin typeface="Cambria Math" charset="0"/>
                        </a:rPr>
                        <m:t>𝑅</m:t>
                      </m:r>
                    </m:oMath>
                  </m:oMathPara>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3354446" y="1857854"/>
                <a:ext cx="1371337" cy="369332"/>
              </a:xfrm>
              <a:prstGeom prst="rect">
                <a:avLst/>
              </a:prstGeom>
              <a:blipFill rotWithShape="0">
                <a:blip r:embed="rId3"/>
                <a:stretch>
                  <a:fillRect l="-4444" t="-143333" r="-4000" b="-17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432542" y="2855886"/>
                <a:ext cx="1215141" cy="369332"/>
              </a:xfrm>
              <a:prstGeom prst="rect">
                <a:avLst/>
              </a:prstGeom>
              <a:noFill/>
            </p:spPr>
            <p:txBody>
              <a:bodyPr wrap="none" lIns="0" tIns="0" rIns="0" bIns="0" rtlCol="0">
                <a:spAutoFit/>
              </a:bodyPr>
              <a:lstStyle/>
              <a:p>
                <a:r>
                  <a:rPr lang="nl-NL" sz="2400" b="0" dirty="0"/>
                  <a:t>E </a:t>
                </a:r>
                <a14:m>
                  <m:oMath xmlns:m="http://schemas.openxmlformats.org/officeDocument/2006/math">
                    <m:r>
                      <a:rPr lang="nl-NL" sz="2400" b="0" i="1" smtClean="0">
                        <a:latin typeface="Cambria Math" charset="0"/>
                      </a:rPr>
                      <m:t>=</m:t>
                    </m:r>
                    <m:r>
                      <a:rPr lang="nl-NL" sz="2400" b="0" i="1" smtClean="0">
                        <a:latin typeface="Cambria Math" charset="0"/>
                      </a:rPr>
                      <m:t>𝑃</m:t>
                    </m:r>
                    <m:r>
                      <a:rPr lang="nl-NL" sz="2400" b="0" i="1" smtClean="0">
                        <a:latin typeface="Cambria Math" charset="0"/>
                      </a:rPr>
                      <m:t>∗ </m:t>
                    </m:r>
                    <m:r>
                      <a:rPr lang="nl-NL" sz="2400" b="0" i="1" smtClean="0">
                        <a:latin typeface="Cambria Math" charset="0"/>
                      </a:rPr>
                      <m:t>𝑡</m:t>
                    </m:r>
                  </m:oMath>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3432542" y="2855886"/>
                <a:ext cx="1215141" cy="369332"/>
              </a:xfrm>
              <a:prstGeom prst="rect">
                <a:avLst/>
              </a:prstGeom>
              <a:blipFill rotWithShape="0">
                <a:blip r:embed="rId4"/>
                <a:stretch>
                  <a:fillRect l="-15075" t="-140984" r="-6533" b="-1754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357619" y="2350821"/>
                <a:ext cx="13649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NL" sz="2400" b="0" i="1" smtClean="0">
                          <a:latin typeface="Cambria Math" charset="0"/>
                        </a:rPr>
                        <m:t>𝑃</m:t>
                      </m:r>
                      <m:r>
                        <a:rPr lang="nl-NL" sz="2400" b="0" i="1" smtClean="0">
                          <a:latin typeface="Cambria Math" charset="0"/>
                        </a:rPr>
                        <m:t>=</m:t>
                      </m:r>
                      <m:r>
                        <a:rPr lang="nl-NL" sz="2400" b="0" i="1" smtClean="0">
                          <a:latin typeface="Cambria Math" charset="0"/>
                        </a:rPr>
                        <m:t>𝑈</m:t>
                      </m:r>
                      <m:r>
                        <a:rPr lang="nl-NL" sz="2400" b="0" i="1" smtClean="0">
                          <a:latin typeface="Cambria Math" charset="0"/>
                        </a:rPr>
                        <m:t> ∗</m:t>
                      </m:r>
                      <m:r>
                        <a:rPr lang="nl-NL" sz="2400" b="0" i="1" smtClean="0">
                          <a:latin typeface="Cambria Math" charset="0"/>
                        </a:rPr>
                        <m:t>𝐼</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3357619" y="2350821"/>
                <a:ext cx="1364989" cy="369332"/>
              </a:xfrm>
              <a:prstGeom prst="rect">
                <a:avLst/>
              </a:prstGeom>
              <a:blipFill rotWithShape="0">
                <a:blip r:embed="rId5"/>
                <a:stretch>
                  <a:fillRect l="-4464" t="-143333" r="-4018" b="-178333"/>
                </a:stretch>
              </a:blipFill>
            </p:spPr>
            <p:txBody>
              <a:bodyPr/>
              <a:lstStyle/>
              <a:p>
                <a:r>
                  <a:rPr lang="en-US">
                    <a:noFill/>
                  </a:rPr>
                  <a:t> </a:t>
                </a:r>
              </a:p>
            </p:txBody>
          </p:sp>
        </mc:Fallback>
      </mc:AlternateContent>
    </p:spTree>
    <p:extLst>
      <p:ext uri="{BB962C8B-B14F-4D97-AF65-F5344CB8AC3E}">
        <p14:creationId xmlns:p14="http://schemas.microsoft.com/office/powerpoint/2010/main" val="580462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195486"/>
            <a:ext cx="2304256" cy="1213248"/>
          </a:xfrm>
        </p:spPr>
        <p:txBody>
          <a:bodyPr>
            <a:normAutofit/>
          </a:bodyPr>
          <a:lstStyle/>
          <a:p>
            <a:pPr algn="l"/>
            <a:r>
              <a:rPr lang="en-GB" sz="2400" dirty="0"/>
              <a:t>Power management - overview</a:t>
            </a:r>
          </a:p>
        </p:txBody>
      </p:sp>
      <p:pic>
        <p:nvPicPr>
          <p:cNvPr id="7" name="Picture 6">
            <a:extLst>
              <a:ext uri="{FF2B5EF4-FFF2-40B4-BE49-F238E27FC236}">
                <a16:creationId xmlns:a16="http://schemas.microsoft.com/office/drawing/2014/main" id="{3723DED7-7837-054E-84DF-8C93BD69C734}"/>
              </a:ext>
            </a:extLst>
          </p:cNvPr>
          <p:cNvPicPr>
            <a:picLocks noChangeAspect="1"/>
          </p:cNvPicPr>
          <p:nvPr/>
        </p:nvPicPr>
        <p:blipFill>
          <a:blip r:embed="rId3"/>
          <a:stretch>
            <a:fillRect/>
          </a:stretch>
        </p:blipFill>
        <p:spPr>
          <a:xfrm>
            <a:off x="3100780" y="411510"/>
            <a:ext cx="3343430" cy="4517733"/>
          </a:xfrm>
          <a:prstGeom prst="rect">
            <a:avLst/>
          </a:prstGeom>
        </p:spPr>
      </p:pic>
      <p:sp>
        <p:nvSpPr>
          <p:cNvPr id="6" name="Oval 5"/>
          <p:cNvSpPr/>
          <p:nvPr/>
        </p:nvSpPr>
        <p:spPr>
          <a:xfrm>
            <a:off x="4283968" y="1635646"/>
            <a:ext cx="1008112" cy="720080"/>
          </a:xfrm>
          <a:prstGeom prst="ellipse">
            <a:avLst/>
          </a:prstGeom>
          <a:solidFill>
            <a:srgbClr val="FFFF00">
              <a:alpha val="2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0157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lstStyle/>
          <a:p>
            <a:pPr algn="l"/>
            <a:r>
              <a:rPr lang="en-GB" dirty="0"/>
              <a:t>Power domains - block diagram</a:t>
            </a:r>
          </a:p>
        </p:txBody>
      </p:sp>
      <p:pic>
        <p:nvPicPr>
          <p:cNvPr id="4" name="Picture 3">
            <a:extLst>
              <a:ext uri="{FF2B5EF4-FFF2-40B4-BE49-F238E27FC236}">
                <a16:creationId xmlns:a16="http://schemas.microsoft.com/office/drawing/2014/main" id="{A9996CA2-60C5-8248-A617-269CC2B729A1}"/>
              </a:ext>
            </a:extLst>
          </p:cNvPr>
          <p:cNvPicPr>
            <a:picLocks noChangeAspect="1"/>
          </p:cNvPicPr>
          <p:nvPr/>
        </p:nvPicPr>
        <p:blipFill>
          <a:blip r:embed="rId3"/>
          <a:stretch>
            <a:fillRect/>
          </a:stretch>
        </p:blipFill>
        <p:spPr>
          <a:xfrm>
            <a:off x="2195736" y="1063625"/>
            <a:ext cx="4228097" cy="3867894"/>
          </a:xfrm>
          <a:prstGeom prst="rect">
            <a:avLst/>
          </a:prstGeom>
        </p:spPr>
      </p:pic>
    </p:spTree>
    <p:extLst>
      <p:ext uri="{BB962C8B-B14F-4D97-AF65-F5344CB8AC3E}">
        <p14:creationId xmlns:p14="http://schemas.microsoft.com/office/powerpoint/2010/main" val="858205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lstStyle/>
          <a:p>
            <a:pPr algn="l"/>
            <a:r>
              <a:rPr lang="en-GB" dirty="0"/>
              <a:t>Low Power modes</a:t>
            </a:r>
          </a:p>
        </p:txBody>
      </p:sp>
      <p:pic>
        <p:nvPicPr>
          <p:cNvPr id="3" name="Picture 2">
            <a:extLst>
              <a:ext uri="{FF2B5EF4-FFF2-40B4-BE49-F238E27FC236}">
                <a16:creationId xmlns:a16="http://schemas.microsoft.com/office/drawing/2014/main" id="{3FFEBDD4-8431-1040-9FCA-817E7BBB2881}"/>
              </a:ext>
            </a:extLst>
          </p:cNvPr>
          <p:cNvPicPr>
            <a:picLocks noChangeAspect="1"/>
          </p:cNvPicPr>
          <p:nvPr/>
        </p:nvPicPr>
        <p:blipFill>
          <a:blip r:embed="rId3"/>
          <a:stretch>
            <a:fillRect/>
          </a:stretch>
        </p:blipFill>
        <p:spPr>
          <a:xfrm>
            <a:off x="1688096" y="995771"/>
            <a:ext cx="5788496" cy="3941354"/>
          </a:xfrm>
          <a:prstGeom prst="rect">
            <a:avLst/>
          </a:prstGeom>
        </p:spPr>
      </p:pic>
    </p:spTree>
    <p:extLst>
      <p:ext uri="{BB962C8B-B14F-4D97-AF65-F5344CB8AC3E}">
        <p14:creationId xmlns:p14="http://schemas.microsoft.com/office/powerpoint/2010/main" val="1429632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normAutofit/>
          </a:bodyPr>
          <a:lstStyle/>
          <a:p>
            <a:pPr algn="l"/>
            <a:r>
              <a:rPr lang="en-GB" dirty="0"/>
              <a:t>MCU sleep code example</a:t>
            </a:r>
            <a:endParaRPr lang="en-GB" sz="1800" dirty="0"/>
          </a:p>
        </p:txBody>
      </p:sp>
      <p:sp>
        <p:nvSpPr>
          <p:cNvPr id="4" name="TextBox 3"/>
          <p:cNvSpPr txBox="1"/>
          <p:nvPr/>
        </p:nvSpPr>
        <p:spPr>
          <a:xfrm>
            <a:off x="481701" y="1131590"/>
            <a:ext cx="7488832" cy="1431161"/>
          </a:xfrm>
          <a:prstGeom prst="rect">
            <a:avLst/>
          </a:prstGeom>
          <a:solidFill>
            <a:schemeClr val="bg1">
              <a:lumMod val="85000"/>
            </a:schemeClr>
          </a:solidFill>
        </p:spPr>
        <p:txBody>
          <a:bodyPr wrap="square" rtlCol="0">
            <a:spAutoFit/>
          </a:bodyPr>
          <a:lstStyle/>
          <a:p>
            <a:r>
              <a:rPr lang="en-US" sz="1600" b="1" dirty="0">
                <a:ea typeface="Courier" charset="0"/>
                <a:cs typeface="Courier" charset="0"/>
              </a:rPr>
              <a:t>Put MCU to sleep every iteration</a:t>
            </a:r>
          </a:p>
          <a:p>
            <a:r>
              <a:rPr lang="en-US" sz="1000" dirty="0">
                <a:latin typeface="Courier" charset="0"/>
                <a:ea typeface="Courier" charset="0"/>
                <a:cs typeface="Courier" charset="0"/>
              </a:rPr>
              <a:t>while (true)</a:t>
            </a:r>
          </a:p>
          <a:p>
            <a:r>
              <a:rPr lang="en-US" sz="1000" dirty="0">
                <a:latin typeface="Courier" charset="0"/>
                <a:ea typeface="Courier" charset="0"/>
                <a:cs typeface="Courier" charset="0"/>
              </a:rPr>
              <a:t>{</a:t>
            </a:r>
          </a:p>
          <a:p>
            <a:r>
              <a:rPr lang="en-US" sz="1000" dirty="0">
                <a:latin typeface="Courier" charset="0"/>
                <a:ea typeface="Courier" charset="0"/>
                <a:cs typeface="Courier" charset="0"/>
              </a:rPr>
              <a:t>  activity1();</a:t>
            </a:r>
          </a:p>
          <a:p>
            <a:r>
              <a:rPr lang="en-US" sz="1000" dirty="0">
                <a:latin typeface="Courier" charset="0"/>
                <a:ea typeface="Courier" charset="0"/>
                <a:cs typeface="Courier" charset="0"/>
              </a:rPr>
              <a:t>  activity2();</a:t>
            </a:r>
          </a:p>
          <a:p>
            <a:r>
              <a:rPr lang="en-US" sz="1000" dirty="0">
                <a:latin typeface="Courier" charset="0"/>
                <a:ea typeface="Courier" charset="0"/>
                <a:cs typeface="Courier" charset="0"/>
              </a:rPr>
              <a:t>  activity3();</a:t>
            </a:r>
          </a:p>
          <a:p>
            <a:r>
              <a:rPr lang="en-US" sz="1000" dirty="0">
                <a:latin typeface="Courier" charset="0"/>
                <a:ea typeface="Courier" charset="0"/>
                <a:cs typeface="Courier" charset="0"/>
              </a:rPr>
              <a:t>  __WFI();</a:t>
            </a:r>
          </a:p>
          <a:p>
            <a:r>
              <a:rPr lang="en-US" sz="1100" dirty="0">
                <a:latin typeface="Courier" charset="0"/>
                <a:ea typeface="Courier" charset="0"/>
                <a:cs typeface="Courier" charset="0"/>
              </a:rPr>
              <a:t>}</a:t>
            </a:r>
          </a:p>
        </p:txBody>
      </p:sp>
      <p:sp>
        <p:nvSpPr>
          <p:cNvPr id="7" name="Titel 1"/>
          <p:cNvSpPr txBox="1">
            <a:spLocks/>
          </p:cNvSpPr>
          <p:nvPr/>
        </p:nvSpPr>
        <p:spPr>
          <a:xfrm>
            <a:off x="467544" y="2859782"/>
            <a:ext cx="8229600" cy="857250"/>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1" kern="1200" baseline="0">
                <a:solidFill>
                  <a:srgbClr val="660066"/>
                </a:solidFill>
                <a:latin typeface="Arial"/>
                <a:ea typeface="+mj-ea"/>
                <a:cs typeface="Arial"/>
              </a:defRPr>
            </a:lvl1pPr>
          </a:lstStyle>
          <a:p>
            <a:r>
              <a:rPr lang="en-GB" dirty="0"/>
              <a:t>Challenge:</a:t>
            </a:r>
            <a:br>
              <a:rPr lang="en-GB" dirty="0"/>
            </a:br>
            <a:r>
              <a:rPr lang="en-GB" dirty="0"/>
              <a:t>How to check if the above code works?</a:t>
            </a:r>
          </a:p>
        </p:txBody>
      </p:sp>
      <p:sp>
        <p:nvSpPr>
          <p:cNvPr id="5" name="TextBox 4">
            <a:extLst>
              <a:ext uri="{FF2B5EF4-FFF2-40B4-BE49-F238E27FC236}">
                <a16:creationId xmlns:a16="http://schemas.microsoft.com/office/drawing/2014/main" id="{3783F0CC-FA2B-5D4F-9F98-3F4179459B00}"/>
              </a:ext>
            </a:extLst>
          </p:cNvPr>
          <p:cNvSpPr txBox="1"/>
          <p:nvPr/>
        </p:nvSpPr>
        <p:spPr>
          <a:xfrm rot="20988284">
            <a:off x="3268270" y="1530622"/>
            <a:ext cx="5375548" cy="1107996"/>
          </a:xfrm>
          <a:prstGeom prst="rect">
            <a:avLst/>
          </a:prstGeom>
          <a:solidFill>
            <a:srgbClr val="FFFF00">
              <a:alpha val="57000"/>
            </a:srgbClr>
          </a:solidFill>
        </p:spPr>
        <p:txBody>
          <a:bodyPr wrap="square" rtlCol="0">
            <a:spAutoFit/>
          </a:bodyPr>
          <a:lstStyle/>
          <a:p>
            <a:r>
              <a:rPr lang="en-US" b="1" i="1" dirty="0"/>
              <a:t>Note:</a:t>
            </a:r>
          </a:p>
          <a:p>
            <a:r>
              <a:rPr lang="en-US" sz="1600" dirty="0"/>
              <a:t>In the standard code generated by STM3CubeMX a timer clock is configured which generates a timer interrupt every </a:t>
            </a:r>
            <a:r>
              <a:rPr lang="en-US" sz="1600" dirty="0" err="1"/>
              <a:t>ms.</a:t>
            </a:r>
            <a:r>
              <a:rPr lang="en-US" sz="1600" dirty="0"/>
              <a:t> This will also wake the MCU from sleep mode!</a:t>
            </a:r>
          </a:p>
        </p:txBody>
      </p:sp>
    </p:spTree>
    <p:extLst>
      <p:ext uri="{BB962C8B-B14F-4D97-AF65-F5344CB8AC3E}">
        <p14:creationId xmlns:p14="http://schemas.microsoft.com/office/powerpoint/2010/main" val="1991393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lstStyle/>
          <a:p>
            <a:pPr algn="l"/>
            <a:r>
              <a:rPr lang="en-US" dirty="0"/>
              <a:t>References</a:t>
            </a:r>
            <a:endParaRPr lang="en-GB" dirty="0"/>
          </a:p>
        </p:txBody>
      </p:sp>
      <p:sp>
        <p:nvSpPr>
          <p:cNvPr id="3" name="TextBox 2"/>
          <p:cNvSpPr txBox="1"/>
          <p:nvPr/>
        </p:nvSpPr>
        <p:spPr>
          <a:xfrm>
            <a:off x="611560" y="1063625"/>
            <a:ext cx="7488832" cy="1754326"/>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3"/>
              </a:rPr>
              <a:t>https://deepbluembedded.com/stm32-arm-programming-tutorials/</a:t>
            </a:r>
            <a:endParaRPr lang="en-US" dirty="0"/>
          </a:p>
          <a:p>
            <a:pPr marL="285750" indent="-285750">
              <a:buFont typeface="Arial" panose="020B0604020202020204" pitchFamily="34" charset="0"/>
              <a:buChar char="•"/>
            </a:pPr>
            <a:r>
              <a:rPr lang="en-US" dirty="0">
                <a:hlinkClick r:id="rId4"/>
              </a:rPr>
              <a:t>https://embedded-lab.com/blog/stm32-tutorials/</a:t>
            </a:r>
            <a:endParaRPr lang="en-US" dirty="0"/>
          </a:p>
          <a:p>
            <a:pPr marL="285750" indent="-285750">
              <a:buFont typeface="Arial" panose="020B0604020202020204" pitchFamily="34" charset="0"/>
              <a:buChar char="•"/>
            </a:pPr>
            <a:r>
              <a:rPr lang="en-US" dirty="0">
                <a:hlinkClick r:id="rId5"/>
              </a:rPr>
              <a:t>https://www.keil.com/pack/doc/CMSIS/General/html/index.html</a:t>
            </a:r>
            <a:endParaRPr lang="en-US" dirty="0"/>
          </a:p>
          <a:p>
            <a:pPr marL="285750" indent="-285750">
              <a:buFont typeface="Arial" panose="020B0604020202020204" pitchFamily="34" charset="0"/>
              <a:buChar char="•"/>
            </a:pPr>
            <a:r>
              <a:rPr lang="en-US" dirty="0">
                <a:hlinkClick r:id="rId6"/>
              </a:rPr>
              <a:t>https://community.arm.com/arm-community-blogs/b/architectures-and-processors-blog/posts/how-much-stack-memory-do-i-need-for-my-arm-cortex--m-applications</a:t>
            </a:r>
            <a:endParaRPr lang="en-US" dirty="0"/>
          </a:p>
        </p:txBody>
      </p:sp>
    </p:spTree>
    <p:extLst>
      <p:ext uri="{BB962C8B-B14F-4D97-AF65-F5344CB8AC3E}">
        <p14:creationId xmlns:p14="http://schemas.microsoft.com/office/powerpoint/2010/main" val="4086183759"/>
      </p:ext>
    </p:extLst>
  </p:cSld>
  <p:clrMapOvr>
    <a:masterClrMapping/>
  </p:clrMapOvr>
</p:sld>
</file>

<file path=ppt/theme/theme1.xml><?xml version="1.0" encoding="utf-8"?>
<a:theme xmlns:a="http://schemas.openxmlformats.org/drawingml/2006/main" name="Aangepast ontwerp">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Aangepast ontwe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fontys">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PPT_Fontys_NL_universeel</Template>
  <TotalTime>0</TotalTime>
  <Words>592</Words>
  <Application>Microsoft Office PowerPoint</Application>
  <PresentationFormat>On-screen Show (16:9)</PresentationFormat>
  <Paragraphs>64</Paragraphs>
  <Slides>8</Slides>
  <Notes>6</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8</vt:i4>
      </vt:variant>
    </vt:vector>
  </HeadingPairs>
  <TitlesOfParts>
    <vt:vector size="15" baseType="lpstr">
      <vt:lpstr>Arial</vt:lpstr>
      <vt:lpstr>Calibri</vt:lpstr>
      <vt:lpstr>Cambria Math</vt:lpstr>
      <vt:lpstr>Courier</vt:lpstr>
      <vt:lpstr>Aangepast ontwerp</vt:lpstr>
      <vt:lpstr>1_Aangepast ontwerp</vt:lpstr>
      <vt:lpstr>fontys</vt:lpstr>
      <vt:lpstr>Embedded Systems: Low Power</vt:lpstr>
      <vt:lpstr>Today</vt:lpstr>
      <vt:lpstr>Power and Energy</vt:lpstr>
      <vt:lpstr>Power management - overview</vt:lpstr>
      <vt:lpstr>Power domains - block diagram</vt:lpstr>
      <vt:lpstr>Low Power modes</vt:lpstr>
      <vt:lpstr>MCU sleep code example</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PRC3 - Introduction</dc:title>
  <dc:subject/>
  <dc:creator>Freddy Hurkmans</dc:creator>
  <cp:keywords/>
  <dc:description/>
  <cp:lastModifiedBy>Bakx,René R.P.M.</cp:lastModifiedBy>
  <cp:revision>394</cp:revision>
  <dcterms:created xsi:type="dcterms:W3CDTF">2012-05-11T07:21:45Z</dcterms:created>
  <dcterms:modified xsi:type="dcterms:W3CDTF">2022-11-26T06:50:18Z</dcterms:modified>
  <cp:category/>
</cp:coreProperties>
</file>