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7" r:id="rId3"/>
  </p:sldMasterIdLst>
  <p:notesMasterIdLst>
    <p:notesMasterId r:id="rId11"/>
  </p:notesMasterIdLst>
  <p:sldIdLst>
    <p:sldId id="257" r:id="rId4"/>
    <p:sldId id="259" r:id="rId5"/>
    <p:sldId id="281" r:id="rId6"/>
    <p:sldId id="274" r:id="rId7"/>
    <p:sldId id="264" r:id="rId8"/>
    <p:sldId id="280" r:id="rId9"/>
    <p:sldId id="278" r:id="rId10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DCD"/>
    <a:srgbClr val="C5ED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75188" autoAdjust="0"/>
  </p:normalViewPr>
  <p:slideViewPr>
    <p:cSldViewPr>
      <p:cViewPr varScale="1">
        <p:scale>
          <a:sx n="88" d="100"/>
          <a:sy n="88" d="100"/>
        </p:scale>
        <p:origin x="104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E1A00-64AC-473A-96CF-8BCC39177E73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E1DE7-D1F6-4904-B540-85F14A16F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220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E1DE7-D1F6-4904-B540-85F14A16F10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939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E1DE7-D1F6-4904-B540-85F14A16F10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757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is of the Mars Exploration Rover.</a:t>
            </a:r>
          </a:p>
          <a:p>
            <a:r>
              <a:rPr lang="en-US" b="1" dirty="0"/>
              <a:t>Discuss</a:t>
            </a:r>
            <a:r>
              <a:rPr lang="en-US" b="1" baseline="0" dirty="0"/>
              <a:t> in class: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What can go wrong with</a:t>
            </a:r>
            <a:r>
              <a:rPr lang="en-US" baseline="0" dirty="0"/>
              <a:t> the software executed in the Mars Exploration Rover and is there a way to deal with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E1DE7-D1F6-4904-B540-85F14A16F10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902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Discuss in class: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From this slide can you explain how a watchdog works?</a:t>
            </a:r>
          </a:p>
          <a:p>
            <a:pPr marL="0" indent="0">
              <a:buFont typeface="Arial" charset="0"/>
              <a:buNone/>
            </a:pPr>
            <a:r>
              <a:rPr lang="en-US" baseline="0" dirty="0"/>
              <a:t>Source of the picture: https://</a:t>
            </a:r>
            <a:r>
              <a:rPr lang="en-US" baseline="0" dirty="0" err="1"/>
              <a:t>en.wikipedia.org</a:t>
            </a:r>
            <a:r>
              <a:rPr lang="en-US" baseline="0" dirty="0"/>
              <a:t>/wiki/</a:t>
            </a:r>
            <a:r>
              <a:rPr lang="en-US" baseline="0" dirty="0" err="1"/>
              <a:t>Watchdog_timer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E1DE7-D1F6-4904-B540-85F14A16F10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624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 diagram is of STM32F303xD/E MCU.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MCU contains two watchdogs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 watchdog (IWDG)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independent watchdog is a basic watchdog system that you can find on almost any microcontroller. This watchdog system detects software failures where the software stops being responsive.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works by letting a counter run towards a pre-set timeout value, and software that periodically resets the counter. If your software no longer resets the counter, it will reach the timeout value and trigger a system reset.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 timeout value is 100ms, so you must reset the watchdog timer within 100ms else the system will reset.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window watchdog (WWDG)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window watchdog is in basis the same as the independent watchdog, but can also detect software failures where the software runs too fast (e.g.: some tasks are skipped).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works the same as the independent watchdog, but has a time window within which the watchdog must be reset. Reset too early or too late: your system will reset. Effectively this is an independent watchdog with additional minimal counter value that must be reached.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 timeout window is 80-100ms, so you must reset the watchdog timer after 80ms and before 100ms else the system will reset. 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remainder of the presentation will focus on the IWDG watchdog.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E1DE7-D1F6-4904-B540-85F14A16F10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93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diagram</a:t>
            </a:r>
            <a:r>
              <a:rPr lang="en-US" baseline="0" dirty="0"/>
              <a:t> </a:t>
            </a:r>
            <a:r>
              <a:rPr lang="en-US" dirty="0"/>
              <a:t>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watchdog</a:t>
            </a:r>
            <a:r>
              <a:rPr lang="de-DE" dirty="0"/>
              <a:t> (IWDG).</a:t>
            </a:r>
          </a:p>
          <a:p>
            <a:r>
              <a:rPr lang="de-DE" dirty="0"/>
              <a:t>IWDG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de-DE" dirty="0"/>
              <a:t>Free-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downcounter</a:t>
            </a:r>
            <a:endParaRPr lang="de-DE" dirty="0"/>
          </a:p>
          <a:p>
            <a:pPr marL="171450" indent="-171450">
              <a:buFont typeface="Arial" charset="0"/>
              <a:buChar char="•"/>
            </a:pPr>
            <a:r>
              <a:rPr lang="de-DE" dirty="0" err="1"/>
              <a:t>Clocked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an </a:t>
            </a:r>
            <a:r>
              <a:rPr lang="de-DE" dirty="0" err="1"/>
              <a:t>independent</a:t>
            </a:r>
            <a:r>
              <a:rPr lang="de-DE" dirty="0"/>
              <a:t> RC </a:t>
            </a:r>
            <a:r>
              <a:rPr lang="de-DE" dirty="0" err="1"/>
              <a:t>oscillator</a:t>
            </a:r>
            <a:r>
              <a:rPr lang="de-DE" dirty="0"/>
              <a:t> (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operate</a:t>
            </a:r>
            <a:r>
              <a:rPr lang="de-DE" dirty="0"/>
              <a:t> in Standby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modes</a:t>
            </a:r>
            <a:r>
              <a:rPr lang="de-DE" dirty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Reset</a:t>
            </a:r>
            <a:endParaRPr lang="de-DE" dirty="0"/>
          </a:p>
          <a:p>
            <a:pPr marL="628650" lvl="1" indent="-171450">
              <a:buFont typeface="Arial" charset="0"/>
              <a:buChar char="•"/>
            </a:pPr>
            <a:r>
              <a:rPr lang="de-DE" dirty="0" err="1"/>
              <a:t>Reset</a:t>
            </a:r>
            <a:r>
              <a:rPr lang="de-DE" dirty="0"/>
              <a:t> (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watchdog</a:t>
            </a:r>
            <a:r>
              <a:rPr lang="de-DE" dirty="0"/>
              <a:t> </a:t>
            </a:r>
            <a:r>
              <a:rPr lang="de-DE" dirty="0" err="1"/>
              <a:t>activated</a:t>
            </a:r>
            <a:r>
              <a:rPr lang="de-DE" dirty="0"/>
              <a:t>)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downcounter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becomes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/>
              <a:t> 0x000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E1DE7-D1F6-4904-B540-85F14A16F10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783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 the IWDG watchdog</a:t>
            </a:r>
            <a:r>
              <a:rPr lang="en-US" baseline="0" dirty="0"/>
              <a:t> is initialized and started.</a:t>
            </a:r>
          </a:p>
          <a:p>
            <a:r>
              <a:rPr lang="en-US" sz="1200" b="0" baseline="0" dirty="0">
                <a:latin typeface="Courier" charset="0"/>
                <a:ea typeface="Courier" charset="0"/>
                <a:cs typeface="Courier" charset="0"/>
              </a:rPr>
              <a:t>A similar example can be found in the reference manual code examples.</a:t>
            </a:r>
          </a:p>
          <a:p>
            <a:r>
              <a:rPr lang="en-US" sz="1200" b="0" baseline="0" dirty="0">
                <a:latin typeface="Courier" charset="0"/>
                <a:ea typeface="Courier" charset="0"/>
                <a:cs typeface="Courier" charset="0"/>
              </a:rPr>
              <a:t>The &lt;</a:t>
            </a:r>
            <a:r>
              <a:rPr lang="en-US" sz="1200" b="0" baseline="0" dirty="0" err="1">
                <a:latin typeface="Courier" charset="0"/>
                <a:ea typeface="Courier" charset="0"/>
                <a:cs typeface="Courier" charset="0"/>
              </a:rPr>
              <a:t>prescaler</a:t>
            </a:r>
            <a:r>
              <a:rPr lang="en-US" sz="1200" b="0" baseline="0" dirty="0">
                <a:latin typeface="Courier" charset="0"/>
                <a:ea typeface="Courier" charset="0"/>
                <a:cs typeface="Courier" charset="0"/>
              </a:rPr>
              <a:t> value&gt; and &lt;reload value&gt; have to be calculated to obtain a suitable watchdog timeout value.</a:t>
            </a:r>
          </a:p>
          <a:p>
            <a:r>
              <a:rPr lang="en-US" sz="1200" b="0" baseline="0" dirty="0">
                <a:latin typeface="Courier" charset="0"/>
                <a:ea typeface="Courier" charset="0"/>
                <a:cs typeface="Courier" charset="0"/>
              </a:rPr>
              <a:t>For the STM32F0Discovery and the NUCLEO-F303RE boards the IWDG watchdog clock (before the </a:t>
            </a:r>
            <a:r>
              <a:rPr lang="en-US" sz="1200" b="0" baseline="0" dirty="0" err="1">
                <a:latin typeface="Courier" charset="0"/>
                <a:ea typeface="Courier" charset="0"/>
                <a:cs typeface="Courier" charset="0"/>
              </a:rPr>
              <a:t>prescaler</a:t>
            </a:r>
            <a:r>
              <a:rPr lang="en-US" sz="1200" b="0" baseline="0" dirty="0">
                <a:latin typeface="Courier" charset="0"/>
                <a:ea typeface="Courier" charset="0"/>
                <a:cs typeface="Courier" charset="0"/>
              </a:rPr>
              <a:t>) is 40 kHz.</a:t>
            </a:r>
          </a:p>
          <a:p>
            <a:r>
              <a:rPr lang="en-US" sz="1200" b="1" baseline="0" dirty="0">
                <a:latin typeface="Courier" charset="0"/>
                <a:ea typeface="Courier" charset="0"/>
                <a:cs typeface="Courier" charset="0"/>
              </a:rPr>
              <a:t>Discuss in class: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baseline="0" dirty="0">
                <a:latin typeface="Courier" charset="0"/>
                <a:ea typeface="Courier" charset="0"/>
                <a:cs typeface="Courier" charset="0"/>
              </a:rPr>
              <a:t>What could be the need for the first write to the key register: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IWDG-&gt;KR  = 0x****;</a:t>
            </a:r>
            <a:r>
              <a:rPr lang="en-US" sz="1200" baseline="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// Enable write to PR, RLR ?</a:t>
            </a:r>
            <a:endParaRPr lang="en-US" sz="1200" b="0" baseline="0" dirty="0">
              <a:latin typeface="Courier" charset="0"/>
              <a:ea typeface="Courier" charset="0"/>
              <a:cs typeface="Courier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b="0" baseline="0" dirty="0">
                <a:latin typeface="Courier" charset="0"/>
                <a:ea typeface="Courier" charset="0"/>
                <a:cs typeface="Courier" charset="0"/>
              </a:rPr>
              <a:t>How can you calculate the </a:t>
            </a:r>
            <a:r>
              <a:rPr lang="en-US" sz="1200" b="0" baseline="0" dirty="0" err="1">
                <a:latin typeface="Courier" charset="0"/>
                <a:ea typeface="Courier" charset="0"/>
                <a:cs typeface="Courier" charset="0"/>
              </a:rPr>
              <a:t>prescaler</a:t>
            </a:r>
            <a:r>
              <a:rPr lang="en-US" sz="1200" b="0" baseline="0" dirty="0">
                <a:latin typeface="Courier" charset="0"/>
                <a:ea typeface="Courier" charset="0"/>
                <a:cs typeface="Courier" charset="0"/>
              </a:rPr>
              <a:t> and reload value given a required watchdog timeout value?</a:t>
            </a:r>
          </a:p>
          <a:p>
            <a:endParaRPr lang="en-US" sz="1200" b="0" baseline="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E1DE7-D1F6-4904-B540-85F14A16F10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59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6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7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dia-A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sheet breedbeeld PPT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81279" cy="51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79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eldia-B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heet breedbeeld PPT-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81279" cy="51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47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elblad-A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9289" cy="514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9401"/>
            <a:ext cx="8229600" cy="183726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nl-NL"/>
              <a:t>Titel van presentatie, Arial 32pt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738642" y="4767264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2" y="4767264"/>
            <a:ext cx="1610267" cy="274637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613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elblad-B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heet breedbeeld PPT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9288" cy="5148000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738642" y="4767264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2" y="4767264"/>
            <a:ext cx="1610267" cy="274637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9401"/>
            <a:ext cx="8229600" cy="183726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nl-NL" dirty="0"/>
              <a:t>Titel van presentatie, </a:t>
            </a:r>
            <a:r>
              <a:rPr lang="nl-NL" dirty="0" err="1"/>
              <a:t>Arial</a:t>
            </a:r>
            <a:r>
              <a:rPr lang="nl-NL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634997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7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3D636C07-7E76-46D3-B86B-6AF7C60E533E}" type="datetimeFigureOut">
              <a:rPr lang="nl-NL" smtClean="0"/>
              <a:t>27-06-2020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1738642" y="4767264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6553202" y="4767264"/>
            <a:ext cx="1610267" cy="274637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6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sheet breedbeeld PPT-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91" cy="514350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2645832" y="4630341"/>
            <a:ext cx="4136854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2645834" y="1065389"/>
            <a:ext cx="6108523" cy="2476500"/>
          </a:xfrm>
        </p:spPr>
        <p:txBody>
          <a:bodyPr anchor="t"/>
          <a:lstStyle>
            <a:lvl1pPr>
              <a:defRPr sz="3200" baseline="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 van presentatie bewerken</a:t>
            </a:r>
          </a:p>
        </p:txBody>
      </p:sp>
    </p:spTree>
    <p:extLst>
      <p:ext uri="{BB962C8B-B14F-4D97-AF65-F5344CB8AC3E}">
        <p14:creationId xmlns:p14="http://schemas.microsoft.com/office/powerpoint/2010/main" val="3480479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91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4364" y="206375"/>
            <a:ext cx="6162437" cy="85725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2524363" y="1200151"/>
            <a:ext cx="3007423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64235" y="1200151"/>
            <a:ext cx="3022565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524363" y="4630341"/>
            <a:ext cx="4258325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3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9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3D636C07-7E76-46D3-B86B-6AF7C60E533E}" type="datetimeFigureOut">
              <a:rPr lang="nl-NL" smtClean="0"/>
              <a:t>27-06-2020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1738642" y="4767265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6553204" y="4767265"/>
            <a:ext cx="1610267" cy="274637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sheet breedbeeld PPT-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9141291" cy="514350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2645832" y="4630341"/>
            <a:ext cx="4136854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970296" y="4641987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2645836" y="1065389"/>
            <a:ext cx="6108523" cy="2476500"/>
          </a:xfrm>
        </p:spPr>
        <p:txBody>
          <a:bodyPr anchor="t"/>
          <a:lstStyle>
            <a:lvl1pPr>
              <a:defRPr sz="3200" baseline="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 van presentatie bewerken</a:t>
            </a:r>
          </a:p>
        </p:txBody>
      </p:sp>
    </p:spTree>
    <p:extLst>
      <p:ext uri="{BB962C8B-B14F-4D97-AF65-F5344CB8AC3E}">
        <p14:creationId xmlns:p14="http://schemas.microsoft.com/office/powerpoint/2010/main" val="348047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9141291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4366" y="206375"/>
            <a:ext cx="6162437" cy="85725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2524365" y="1200151"/>
            <a:ext cx="3007423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64235" y="1200152"/>
            <a:ext cx="3022565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524365" y="4630341"/>
            <a:ext cx="4258325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6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37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3D636C07-7E76-46D3-B86B-6AF7C60E533E}" type="datetimeFigureOut">
              <a:rPr lang="nl-NL" smtClean="0"/>
              <a:t>27-06-2020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1000">
              <a:srgbClr val="E4EDCD"/>
            </a:gs>
            <a:gs pos="92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5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9141291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Titel van presentatie, </a:t>
            </a:r>
            <a:r>
              <a:rPr lang="nl-NL" dirty="0" err="1"/>
              <a:t>Arial</a:t>
            </a:r>
            <a:r>
              <a:rPr lang="nl-NL" dirty="0"/>
              <a:t> 32pt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6" y="4641987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1000">
              <a:srgbClr val="E4EDCD"/>
            </a:gs>
            <a:gs pos="92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5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91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Titel van presentatie, </a:t>
            </a:r>
            <a:r>
              <a:rPr lang="nl-NL" dirty="0" err="1"/>
              <a:t>Arial</a:t>
            </a:r>
            <a:r>
              <a:rPr lang="nl-NL" dirty="0"/>
              <a:t> 32pt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1000">
              <a:srgbClr val="E4EDCD"/>
            </a:gs>
            <a:gs pos="92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5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91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Titel van presentatie, </a:t>
            </a:r>
            <a:r>
              <a:rPr lang="nl-NL" dirty="0" err="1"/>
              <a:t>Arial</a:t>
            </a:r>
            <a:r>
              <a:rPr lang="nl-NL" dirty="0"/>
              <a:t> 32pt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39752" y="1065389"/>
            <a:ext cx="6414605" cy="786281"/>
          </a:xfrm>
        </p:spPr>
        <p:txBody>
          <a:bodyPr/>
          <a:lstStyle/>
          <a:p>
            <a:r>
              <a:rPr lang="nl-NL" dirty="0"/>
              <a:t>Embedded Systems: </a:t>
            </a:r>
            <a:r>
              <a:rPr lang="nl-NL" dirty="0" err="1"/>
              <a:t>Watchdog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076" y="2067694"/>
            <a:ext cx="2364275" cy="1474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203" y="2164211"/>
            <a:ext cx="1912178" cy="12811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CAA518-7F2B-AA43-AC14-2C25D5218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5085" y="2166597"/>
            <a:ext cx="9906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3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Today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do we need a watchdog?</a:t>
            </a:r>
          </a:p>
          <a:p>
            <a:r>
              <a:rPr lang="en-GB" dirty="0"/>
              <a:t>Watchdog principle</a:t>
            </a:r>
          </a:p>
          <a:p>
            <a:r>
              <a:rPr lang="en-GB" dirty="0"/>
              <a:t>Block diagram</a:t>
            </a:r>
          </a:p>
          <a:p>
            <a:r>
              <a:rPr lang="en-GB" dirty="0"/>
              <a:t>Code example</a:t>
            </a:r>
          </a:p>
        </p:txBody>
      </p:sp>
    </p:spTree>
    <p:extLst>
      <p:ext uri="{BB962C8B-B14F-4D97-AF65-F5344CB8AC3E}">
        <p14:creationId xmlns:p14="http://schemas.microsoft.com/office/powerpoint/2010/main" val="254412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Why do we need a watchdog? </a:t>
            </a:r>
          </a:p>
        </p:txBody>
      </p:sp>
      <p:pic>
        <p:nvPicPr>
          <p:cNvPr id="2050" name="Picture 2" descr="https://upload.wikimedia.org/wikipedia/commons/thumb/d/d8/NASA_Mars_Rover.jpg/1920px-NASA_Mars_Ro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21691" y="1275606"/>
            <a:ext cx="3900618" cy="312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41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Watchdog principle</a:t>
            </a:r>
          </a:p>
        </p:txBody>
      </p:sp>
      <p:pic>
        <p:nvPicPr>
          <p:cNvPr id="3" name="Picture 2" descr="fbeeldingsresultaat voor basic principle watchd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66807"/>
            <a:ext cx="28575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39952" y="1063625"/>
            <a:ext cx="3096344" cy="258482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while (true)</a:t>
            </a:r>
          </a:p>
          <a:p>
            <a:pPr marL="0" indent="0"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activity1();</a:t>
            </a:r>
          </a:p>
          <a:p>
            <a:pPr marL="0" indent="0"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activity2();</a:t>
            </a:r>
          </a:p>
          <a:p>
            <a:pPr marL="0" indent="0"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activity3();</a:t>
            </a:r>
          </a:p>
          <a:p>
            <a:pPr marL="0" indent="0"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restart_watchdog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767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2160240" cy="1224136"/>
          </a:xfrm>
        </p:spPr>
        <p:txBody>
          <a:bodyPr/>
          <a:lstStyle/>
          <a:p>
            <a:pPr algn="l"/>
            <a:r>
              <a:rPr lang="en-GB" dirty="0"/>
              <a:t>W</a:t>
            </a:r>
            <a:r>
              <a:rPr lang="en-GB"/>
              <a:t>atchdog </a:t>
            </a:r>
            <a:r>
              <a:rPr lang="en-GB" dirty="0"/>
              <a:t>-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08B39-BD01-C746-BD96-8C8EBA720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293" y="555526"/>
            <a:ext cx="3199414" cy="432313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860032" y="1563638"/>
            <a:ext cx="648072" cy="432048"/>
          </a:xfrm>
          <a:prstGeom prst="ellipse">
            <a:avLst/>
          </a:prstGeom>
          <a:solidFill>
            <a:srgbClr val="FFFF00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19972" y="3363838"/>
            <a:ext cx="504056" cy="288032"/>
          </a:xfrm>
          <a:prstGeom prst="ellipse">
            <a:avLst/>
          </a:prstGeom>
          <a:solidFill>
            <a:srgbClr val="FFFF00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5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7560840" cy="1008112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Independent watchdog (IWDG)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89F517-30E4-5444-90AF-182EE303F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38" y="1203598"/>
            <a:ext cx="7816924" cy="306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8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06375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Watchdog - code example</a:t>
            </a:r>
            <a:br>
              <a:rPr lang="en-GB" dirty="0"/>
            </a:br>
            <a:endParaRPr lang="en-GB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19622"/>
            <a:ext cx="7488832" cy="11079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Courier" charset="0"/>
                <a:cs typeface="Courier" charset="0"/>
              </a:rPr>
              <a:t>Initialize and start the IWDG watchdog</a:t>
            </a: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IWDG-&gt;KR  = 0x****;		// Enable write to PR, RLR.</a:t>
            </a: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IWDG-&gt;PR  = &lt;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prescaler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 value&gt;;	//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prescaler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IWDG-&gt;RLR = &lt;reload value&gt;;	//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 reload register.</a:t>
            </a: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IWDG-&gt;KR  = 0x****;		// Reload the watchdog.</a:t>
            </a: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IWDG-&gt;KR  = 0x****;		// Start the watchdog.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2883615"/>
            <a:ext cx="7488832" cy="1415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Courier" charset="0"/>
                <a:cs typeface="Courier" charset="0"/>
              </a:rPr>
              <a:t>Main loop</a:t>
            </a: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while(true)</a:t>
            </a: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  activity1();</a:t>
            </a: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  activity2();</a:t>
            </a: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  activity3();</a:t>
            </a: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  IWDG-&gt;KR = 0x****;  // Reload the watchdog.</a:t>
            </a: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D74DE-4D3D-7844-A53E-81203677C6FD}"/>
              </a:ext>
            </a:extLst>
          </p:cNvPr>
          <p:cNvSpPr txBox="1"/>
          <p:nvPr/>
        </p:nvSpPr>
        <p:spPr>
          <a:xfrm>
            <a:off x="395536" y="441957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 * fill in the right values, see reference manual.</a:t>
            </a: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47766271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 ontwerp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angepast ontwer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ontys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PPT_Fontys_NL_universeel</Template>
  <TotalTime>17487</TotalTime>
  <Words>368</Words>
  <Application>Microsoft Macintosh PowerPoint</Application>
  <PresentationFormat>On-screen Show (16:9)</PresentationFormat>
  <Paragraphs>65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</vt:lpstr>
      <vt:lpstr>Aangepast ontwerp</vt:lpstr>
      <vt:lpstr>1_Aangepast ontwerp</vt:lpstr>
      <vt:lpstr>fontys</vt:lpstr>
      <vt:lpstr>Embedded Systems: Watchdog</vt:lpstr>
      <vt:lpstr>Today</vt:lpstr>
      <vt:lpstr>Why do we need a watchdog? </vt:lpstr>
      <vt:lpstr>Watchdog principle</vt:lpstr>
      <vt:lpstr>Watchdog - overview</vt:lpstr>
      <vt:lpstr>Independent watchdog (IWDG)</vt:lpstr>
      <vt:lpstr>Watchdog - code example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PRC3 - Introduction</dc:title>
  <dc:subject/>
  <dc:creator>Freddy Hurkmans</dc:creator>
  <cp:keywords/>
  <dc:description/>
  <cp:lastModifiedBy>Bakx,René R.P.M.</cp:lastModifiedBy>
  <cp:revision>460</cp:revision>
  <dcterms:created xsi:type="dcterms:W3CDTF">2012-05-11T07:21:45Z</dcterms:created>
  <dcterms:modified xsi:type="dcterms:W3CDTF">2020-06-27T15:09:25Z</dcterms:modified>
  <cp:category/>
</cp:coreProperties>
</file>