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64" r:id="rId6"/>
    <p:sldId id="262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AC56"/>
    <a:srgbClr val="FFFF66"/>
    <a:srgbClr val="00CC66"/>
    <a:srgbClr val="248C24"/>
    <a:srgbClr val="2CAE2C"/>
    <a:srgbClr val="33CC33"/>
    <a:srgbClr val="00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192880" y="798285"/>
            <a:ext cx="5353200" cy="137042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7200" dirty="0"/>
              <a:t>打地鼠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08271" y="3009825"/>
            <a:ext cx="335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指導老師</a:t>
            </a:r>
            <a:r>
              <a:rPr lang="zh-TW" altLang="en-US" sz="1800"/>
              <a:t>：</a:t>
            </a:r>
            <a:r>
              <a:rPr lang="zh-TW" altLang="en-US" sz="1800" smtClean="0"/>
              <a:t>黃文楨 老師</a:t>
            </a:r>
            <a:endParaRPr lang="en-US" altLang="zh-TW" sz="1800" dirty="0" smtClean="0"/>
          </a:p>
          <a:p>
            <a:r>
              <a:rPr lang="zh-TW" altLang="en-US" sz="1800" dirty="0" smtClean="0"/>
              <a:t>組員：</a:t>
            </a:r>
            <a:r>
              <a:rPr lang="en-US" altLang="zh-TW" sz="1800" dirty="0" smtClean="0"/>
              <a:t>0424074</a:t>
            </a:r>
            <a:r>
              <a:rPr lang="zh-TW" altLang="en-US" sz="1800" dirty="0" smtClean="0"/>
              <a:t> 電子</a:t>
            </a:r>
            <a:r>
              <a:rPr lang="en-US" altLang="zh-TW" sz="1800" dirty="0" smtClean="0"/>
              <a:t>3A</a:t>
            </a:r>
            <a:r>
              <a:rPr lang="zh-TW" altLang="en-US" sz="1800" dirty="0" smtClean="0"/>
              <a:t> 緒方優</a:t>
            </a:r>
            <a:endParaRPr lang="en-US" altLang="zh-TW" sz="1800" dirty="0" smtClean="0"/>
          </a:p>
          <a:p>
            <a:r>
              <a:rPr lang="zh-TW" altLang="en-US" sz="1800" dirty="0" smtClean="0"/>
              <a:t>           </a:t>
            </a:r>
            <a:r>
              <a:rPr lang="en-US" altLang="zh-TW" sz="1800" dirty="0" smtClean="0"/>
              <a:t>0424082</a:t>
            </a:r>
            <a:r>
              <a:rPr lang="zh-TW" altLang="en-US" sz="1800" dirty="0" smtClean="0"/>
              <a:t> 資管</a:t>
            </a:r>
            <a:r>
              <a:rPr lang="en-US" altLang="zh-TW" sz="1800" dirty="0" smtClean="0"/>
              <a:t>3B</a:t>
            </a:r>
            <a:r>
              <a:rPr lang="zh-TW" altLang="en-US" sz="1800" dirty="0" smtClean="0"/>
              <a:t> 莊博馨</a:t>
            </a:r>
            <a:endParaRPr lang="en-US" altLang="zh-TW" sz="1800" dirty="0" smtClean="0"/>
          </a:p>
        </p:txBody>
      </p:sp>
      <p:pic>
        <p:nvPicPr>
          <p:cNvPr id="7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440245">
            <a:off x="5819097" y="1015901"/>
            <a:ext cx="1145316" cy="1145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五角星形 3"/>
          <p:cNvSpPr/>
          <p:nvPr/>
        </p:nvSpPr>
        <p:spPr>
          <a:xfrm rot="1484526">
            <a:off x="7174389" y="1158690"/>
            <a:ext cx="522514" cy="524284"/>
          </a:xfrm>
          <a:prstGeom prst="star5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 rot="20982177">
            <a:off x="7726219" y="1513436"/>
            <a:ext cx="368252" cy="369499"/>
          </a:xfrm>
          <a:prstGeom prst="star5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101" y="1708834"/>
            <a:ext cx="3949899" cy="236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參考檔案</a:t>
            </a:r>
            <a:endParaRPr lang="zh-TW" altLang="en-US" dirty="0"/>
          </a:p>
        </p:txBody>
      </p:sp>
      <p:sp>
        <p:nvSpPr>
          <p:cNvPr id="6" name="Shape 62"/>
          <p:cNvSpPr txBox="1">
            <a:spLocks noGrp="1"/>
          </p:cNvSpPr>
          <p:nvPr>
            <p:ph type="body" idx="1"/>
          </p:nvPr>
        </p:nvSpPr>
        <p:spPr>
          <a:xfrm>
            <a:off x="353643" y="1125282"/>
            <a:ext cx="3819600" cy="349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dirty="0" smtClean="0"/>
              <a:t>CH09</a:t>
            </a:r>
            <a:r>
              <a:rPr lang="zh-TW" altLang="en-US" dirty="0" smtClean="0"/>
              <a:t>：</a:t>
            </a:r>
            <a:r>
              <a:rPr lang="en-US" altLang="zh-TW" dirty="0" smtClean="0"/>
              <a:t>9_whackMole</a:t>
            </a:r>
            <a:endParaRPr 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171" y="1267604"/>
            <a:ext cx="5655129" cy="301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3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82981" y="352470"/>
            <a:ext cx="2024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遊戲主頁面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53643" y="1125282"/>
            <a:ext cx="3819600" cy="349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開始: 開始遊戲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 smtClean="0"/>
              <a:t>設定</a:t>
            </a:r>
            <a:r>
              <a:rPr lang="zh-TW" dirty="0"/>
              <a:t>: 設定遊戲音量和難度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難度: 可以選簡單、普通、困難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56" y="410375"/>
            <a:ext cx="2287604" cy="4313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8" y="401555"/>
            <a:ext cx="2500321" cy="4313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325" y="421250"/>
            <a:ext cx="25518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打地鼠遊戲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55950" y="561213"/>
            <a:ext cx="6126000" cy="378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zh-TW" dirty="0" smtClean="0"/>
              <a:t>簡單</a:t>
            </a:r>
            <a:r>
              <a:rPr lang="zh-TW" altLang="en-US" dirty="0" smtClean="0"/>
              <a:t>：</a:t>
            </a:r>
            <a:r>
              <a:rPr lang="zh-TW" dirty="0" smtClean="0"/>
              <a:t>普通</a:t>
            </a:r>
            <a:r>
              <a:rPr lang="zh-TW" dirty="0"/>
              <a:t>的打地鼠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 smtClean="0"/>
              <a:t>普通</a:t>
            </a:r>
            <a:r>
              <a:rPr lang="zh-TW" altLang="en-US" dirty="0" smtClean="0"/>
              <a:t>：</a:t>
            </a:r>
            <a:r>
              <a:rPr lang="zh-TW" dirty="0" smtClean="0"/>
              <a:t>增加</a:t>
            </a:r>
            <a:r>
              <a:rPr lang="zh-TW" dirty="0"/>
              <a:t>不可打地鼠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困難</a:t>
            </a:r>
            <a:r>
              <a:rPr lang="zh-TW" altLang="en-US" dirty="0" smtClean="0"/>
              <a:t>：</a:t>
            </a:r>
            <a:r>
              <a:rPr lang="zh-TW" dirty="0" smtClean="0"/>
              <a:t>不可</a:t>
            </a:r>
            <a:r>
              <a:rPr lang="zh-TW" dirty="0"/>
              <a:t>打地鼠</a:t>
            </a:r>
            <a:r>
              <a:rPr lang="zh-TW" dirty="0" smtClean="0"/>
              <a:t>分辨</a:t>
            </a:r>
            <a:r>
              <a:rPr lang="zh-TW" altLang="en-US" dirty="0" smtClean="0"/>
              <a:t>變</a:t>
            </a:r>
            <a:r>
              <a:rPr lang="zh-TW" dirty="0" smtClean="0"/>
              <a:t>困難</a:t>
            </a:r>
            <a:endParaRPr lang="zh-TW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         外加打錯扣分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遊戲</a:t>
            </a:r>
            <a:r>
              <a:rPr lang="zh-TW" dirty="0" smtClean="0"/>
              <a:t>結束</a:t>
            </a:r>
            <a:r>
              <a:rPr lang="zh-TW" altLang="en-US" dirty="0" smtClean="0"/>
              <a:t>顯示總分</a:t>
            </a:r>
            <a:endParaRPr dirty="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750" y="384213"/>
            <a:ext cx="2423949" cy="145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 rot="10800000" flipH="1">
            <a:off x="2863125" y="1805795"/>
            <a:ext cx="663600" cy="2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" name="Shape 86"/>
          <p:cNvCxnSpPr/>
          <p:nvPr/>
        </p:nvCxnSpPr>
        <p:spPr>
          <a:xfrm>
            <a:off x="3491971" y="2707159"/>
            <a:ext cx="818400" cy="3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87" name="Shape 87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11" y="414788"/>
            <a:ext cx="2273245" cy="4313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55"/>
          <p:cNvPicPr preferRelativeResize="0"/>
          <p:nvPr/>
        </p:nvPicPr>
        <p:blipFill rotWithShape="1">
          <a:blip r:embed="rId5">
            <a:alphaModFix/>
          </a:blip>
          <a:srcRect l="16796" r="21452"/>
          <a:stretch/>
        </p:blipFill>
        <p:spPr>
          <a:xfrm>
            <a:off x="4119724" y="2512134"/>
            <a:ext cx="1313342" cy="12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與原本不同的</a:t>
            </a:r>
            <a:r>
              <a:rPr lang="zh-TW" altLang="en-US" dirty="0"/>
              <a:t>地方</a:t>
            </a:r>
          </a:p>
        </p:txBody>
      </p:sp>
      <p:sp>
        <p:nvSpPr>
          <p:cNvPr id="6" name="直線圖說文字 2 5"/>
          <p:cNvSpPr/>
          <p:nvPr/>
        </p:nvSpPr>
        <p:spPr>
          <a:xfrm>
            <a:off x="3077935" y="1260956"/>
            <a:ext cx="1820636" cy="560614"/>
          </a:xfrm>
          <a:prstGeom prst="borderCallout2">
            <a:avLst/>
          </a:prstGeom>
          <a:solidFill>
            <a:srgbClr val="FFFF99"/>
          </a:solidFill>
          <a:ln>
            <a:solidFill>
              <a:srgbClr val="00A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47" y="1265500"/>
            <a:ext cx="1044030" cy="9449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99" y="2768715"/>
            <a:ext cx="2850127" cy="151651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213" y="1824915"/>
            <a:ext cx="1851820" cy="662997"/>
          </a:xfrm>
          <a:prstGeom prst="rect">
            <a:avLst/>
          </a:prstGeom>
        </p:spPr>
      </p:pic>
      <p:sp>
        <p:nvSpPr>
          <p:cNvPr id="11" name="直線圖說文字 2 10"/>
          <p:cNvSpPr/>
          <p:nvPr/>
        </p:nvSpPr>
        <p:spPr>
          <a:xfrm>
            <a:off x="4144735" y="3055229"/>
            <a:ext cx="1820636" cy="560614"/>
          </a:xfrm>
          <a:prstGeom prst="borderCallout2">
            <a:avLst/>
          </a:prstGeom>
          <a:solidFill>
            <a:srgbClr val="FFFF99"/>
          </a:solidFill>
          <a:ln>
            <a:solidFill>
              <a:srgbClr val="00A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可調整音量與難易度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直線圖說文字 2 11"/>
          <p:cNvSpPr/>
          <p:nvPr/>
        </p:nvSpPr>
        <p:spPr>
          <a:xfrm>
            <a:off x="7011664" y="3055229"/>
            <a:ext cx="1820636" cy="560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1578"/>
              <a:gd name="adj6" fmla="val 4006"/>
            </a:avLst>
          </a:prstGeom>
          <a:solidFill>
            <a:srgbClr val="FFFF99"/>
          </a:solidFill>
          <a:ln>
            <a:solidFill>
              <a:srgbClr val="00A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改為倒數計時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6645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與原本不同的</a:t>
            </a:r>
            <a:r>
              <a:rPr lang="zh-TW" altLang="en-US" dirty="0"/>
              <a:t>地方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445" y="1321142"/>
            <a:ext cx="944962" cy="7925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45" y="2837274"/>
            <a:ext cx="845893" cy="8306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40" y="1130423"/>
            <a:ext cx="2789162" cy="3147333"/>
          </a:xfrm>
          <a:prstGeom prst="rect">
            <a:avLst/>
          </a:prstGeom>
        </p:spPr>
      </p:pic>
      <p:sp>
        <p:nvSpPr>
          <p:cNvPr id="8" name="直線圖說文字 2 7"/>
          <p:cNvSpPr/>
          <p:nvPr/>
        </p:nvSpPr>
        <p:spPr>
          <a:xfrm>
            <a:off x="4008664" y="1612095"/>
            <a:ext cx="1820636" cy="560614"/>
          </a:xfrm>
          <a:prstGeom prst="borderCallout2">
            <a:avLst/>
          </a:prstGeom>
          <a:solidFill>
            <a:srgbClr val="FFFF99"/>
          </a:solidFill>
          <a:ln>
            <a:solidFill>
              <a:srgbClr val="00A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增加洞口數量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直線圖說文字 2 8"/>
          <p:cNvSpPr/>
          <p:nvPr/>
        </p:nvSpPr>
        <p:spPr>
          <a:xfrm>
            <a:off x="7504524" y="1437109"/>
            <a:ext cx="1468026" cy="5606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723"/>
              <a:gd name="adj6" fmla="val -33876"/>
            </a:avLst>
          </a:prstGeom>
          <a:solidFill>
            <a:srgbClr val="FFFF99"/>
          </a:solidFill>
          <a:ln>
            <a:solidFill>
              <a:srgbClr val="00A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新增扣分地鼠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直線圖說文字 2 9"/>
          <p:cNvSpPr/>
          <p:nvPr/>
        </p:nvSpPr>
        <p:spPr>
          <a:xfrm>
            <a:off x="7504524" y="2763108"/>
            <a:ext cx="1386383" cy="11947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338"/>
              <a:gd name="adj6" fmla="val -43298"/>
            </a:avLst>
          </a:prstGeom>
          <a:solidFill>
            <a:srgbClr val="FFFF99"/>
          </a:solidFill>
          <a:ln>
            <a:solidFill>
              <a:srgbClr val="00A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新增扣分地鼠與增加音效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4759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586" y="2259310"/>
            <a:ext cx="8520600" cy="572700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53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123</Words>
  <Application>Microsoft Office PowerPoint</Application>
  <PresentationFormat>如螢幕大小 (16:9)</PresentationFormat>
  <Paragraphs>28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微軟正黑體</vt:lpstr>
      <vt:lpstr>新細明體</vt:lpstr>
      <vt:lpstr>Arial</vt:lpstr>
      <vt:lpstr>Simple Light</vt:lpstr>
      <vt:lpstr>打地鼠</vt:lpstr>
      <vt:lpstr>參考檔案</vt:lpstr>
      <vt:lpstr>遊戲主頁面</vt:lpstr>
      <vt:lpstr>打地鼠遊戲</vt:lpstr>
      <vt:lpstr>與原本不同的地方</vt:lpstr>
      <vt:lpstr>與原本不同的地方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打地鼠</dc:title>
  <dc:creator>Mirella</dc:creator>
  <cp:lastModifiedBy>Mirella</cp:lastModifiedBy>
  <cp:revision>6</cp:revision>
  <dcterms:modified xsi:type="dcterms:W3CDTF">2018-01-07T22:19:52Z</dcterms:modified>
</cp:coreProperties>
</file>