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Libre Franklin"/>
      <p:regular r:id="rId25"/>
      <p:bold r:id="rId26"/>
      <p:italic r:id="rId27"/>
      <p:boldItalic r:id="rId28"/>
    </p:embeddedFont>
    <p:embeddedFont>
      <p:font typeface="Franklin Gothic"/>
      <p:bold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bold.fntdata"/><Relationship Id="rId25" Type="http://schemas.openxmlformats.org/officeDocument/2006/relationships/font" Target="fonts/LibreFranklin-regular.fntdata"/><Relationship Id="rId28" Type="http://schemas.openxmlformats.org/officeDocument/2006/relationships/font" Target="fonts/LibreFranklin-boldItalic.fntdata"/><Relationship Id="rId27" Type="http://schemas.openxmlformats.org/officeDocument/2006/relationships/font" Target="fonts/LibreFranklin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ranklin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944c2a93c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944c2a93c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e944c2a93c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944c2a93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944c2a93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e944c2a93c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944c2a93c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944c2a93c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e944c2a93c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944c2a93c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944c2a93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e944c2a93c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944c2a93c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944c2a93c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e944c2a93c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944c2a93c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944c2a93c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e944c2a93c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gamerGK/Netflix-movie-recommender-syste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hyperlink" Target="https://www.credly.com/go/ntf38ah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hyperlink" Target="https://www.credly.com/go/jXaMxJf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hyperlink" Target="https://www.credly.com/go/69ViUl9I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-267307" y="1504046"/>
            <a:ext cx="12726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482AB"/>
                </a:solidFill>
              </a:rPr>
              <a:t>Netflix Movie Recommender System</a:t>
            </a:r>
            <a:endParaRPr b="1" sz="3200">
              <a:solidFill>
                <a:srgbClr val="1482AB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1482AB"/>
                </a:solidFill>
              </a:rPr>
              <a:t>Using Natural Language Processing and Cosine Similarity</a:t>
            </a:r>
            <a:endParaRPr b="1" sz="1500">
              <a:solidFill>
                <a:srgbClr val="1482AB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905000" y="3651250"/>
            <a:ext cx="7817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Name:  Gaurav Kumar</a:t>
            </a:r>
            <a:endParaRPr b="1"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Student Id: </a:t>
            </a:r>
            <a:r>
              <a:rPr b="1" lang="en-US" sz="2000">
                <a:solidFill>
                  <a:schemeClr val="lt1"/>
                </a:solidFill>
              </a:rPr>
              <a:t> INTERNSHIP_171273103266163398a8c87</a:t>
            </a:r>
            <a:endParaRPr b="1" sz="17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Group no.: </a:t>
            </a:r>
            <a:r>
              <a:rPr b="1" lang="en-US" sz="2000">
                <a:solidFill>
                  <a:schemeClr val="lt1"/>
                </a:solidFill>
              </a:rPr>
              <a:t>B1 G4</a:t>
            </a:r>
            <a:br>
              <a:rPr b="1" lang="en-US" sz="1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1" lang="en-US" sz="1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edunet Mail: </a:t>
            </a:r>
            <a:r>
              <a:rPr b="1" lang="en-US" sz="2000">
                <a:solidFill>
                  <a:schemeClr val="lt1"/>
                </a:solidFill>
              </a:rPr>
              <a:t>gauravk8271@edunetmail.com</a:t>
            </a:r>
            <a:endParaRPr b="1" sz="17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personal mail : </a:t>
            </a:r>
            <a:r>
              <a:rPr b="1" lang="en-US" sz="2000">
                <a:solidFill>
                  <a:schemeClr val="lt1"/>
                </a:solidFill>
              </a:rPr>
              <a:t>gauravk8271@gmail.com</a:t>
            </a:r>
            <a:endParaRPr b="1" sz="17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Institute name: IIT kharagpur</a:t>
            </a:r>
            <a:endParaRPr b="1" sz="17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phone: 6204780646</a:t>
            </a:r>
            <a:endParaRPr b="1" sz="17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Results: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Preprocessing: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Combined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overview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genre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tags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Extraction: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Converted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tags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vectors using CountVectorizer.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Training: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Calculated cosine similarity between movie vectors.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 System: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Recommended movies based on similarity scores.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For "Iron Man," recommendations included "Iron Man 2," "The Avengers," and "Iron Man 3."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Efficiently provided personalized movie recommendations.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Enhancements: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features like cast and ratings.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advanced NLP techniques.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 for real-time recommendations.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1331927"/>
            <a:ext cx="9459106" cy="5320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/>
              <a:t>PROJECT LINK(GITHUB, GOOGLE DRIVE LINK)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6686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b="1" lang="en-US" sz="2300"/>
              <a:t>Github :</a:t>
            </a:r>
            <a:r>
              <a:rPr lang="en-US" sz="2300"/>
              <a:t> </a:t>
            </a:r>
            <a:r>
              <a:rPr lang="en-US" sz="2300" u="sng">
                <a:solidFill>
                  <a:schemeClr val="hlink"/>
                </a:solidFill>
                <a:hlinkClick r:id="rId3"/>
              </a:rPr>
              <a:t>https://github.com/gamerGK/Netflix-movie-recommender-system</a:t>
            </a:r>
            <a:endParaRPr sz="2300"/>
          </a:p>
          <a:p>
            <a:pPr indent="-206686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581192" y="145620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8484" lvl="0" marL="306000" rtl="0" algn="l">
              <a:spcBef>
                <a:spcPts val="0"/>
              </a:spcBef>
              <a:spcAft>
                <a:spcPts val="0"/>
              </a:spcAft>
              <a:buSzPts val="2640"/>
              <a:buChar char="◼"/>
            </a:pP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Developed a functional movie recommender system using NLP and cosine similarity.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484" lvl="0" marL="306000" rtl="0" algn="l">
              <a:spcBef>
                <a:spcPts val="0"/>
              </a:spcBef>
              <a:spcAft>
                <a:spcPts val="0"/>
              </a:spcAft>
              <a:buSzPts val="2640"/>
              <a:buChar char="◼"/>
            </a:pP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Effectiveness: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system effectively recommends movies based on the content and genre.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484" lvl="0" marL="306000" rtl="0" algn="l">
              <a:spcBef>
                <a:spcPts val="0"/>
              </a:spcBef>
              <a:spcAft>
                <a:spcPts val="0"/>
              </a:spcAft>
              <a:buSzPts val="2640"/>
              <a:buChar char="◼"/>
            </a:pP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Takeaways: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Highlighted the importance of feature engineering and similarity measures in building a recommender system.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0958" lvl="0" marL="306000" rtl="0" algn="l">
              <a:spcBef>
                <a:spcPts val="940"/>
              </a:spcBef>
              <a:spcAft>
                <a:spcPts val="0"/>
              </a:spcAft>
              <a:buSzPts val="2364"/>
              <a:buChar char="◼"/>
            </a:pP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Features: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Incorporate additional features like cast, crew, and keywords to improve recommendations.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958" lvl="0" marL="306000" rtl="0" algn="l">
              <a:spcBef>
                <a:spcPts val="940"/>
              </a:spcBef>
              <a:spcAft>
                <a:spcPts val="0"/>
              </a:spcAft>
              <a:buSzPts val="2364"/>
              <a:buChar char="◼"/>
            </a:pP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NLP Techniques: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Utilize techniques like TF-IDF, Word2Vec, or BERT for better text understanding.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958" lvl="0" marL="306000" rtl="0" algn="l">
              <a:spcBef>
                <a:spcPts val="940"/>
              </a:spcBef>
              <a:spcAft>
                <a:spcPts val="0"/>
              </a:spcAft>
              <a:buSzPts val="2364"/>
              <a:buChar char="◼"/>
            </a:pP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Recommendations: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Develop a scalable solution to provide real-time recommendations.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958" lvl="0" marL="306000" rtl="0" algn="l">
              <a:spcBef>
                <a:spcPts val="940"/>
              </a:spcBef>
              <a:spcAft>
                <a:spcPts val="0"/>
              </a:spcAft>
              <a:buSzPts val="2364"/>
              <a:buChar char="◼"/>
            </a:pP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Interaction: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Incorporate user feedback to continuously improve the recommendation system.</a:t>
            </a:r>
            <a:endParaRPr b="1" sz="2800"/>
          </a:p>
        </p:txBody>
      </p:sp>
      <p:sp>
        <p:nvSpPr>
          <p:cNvPr id="180" name="Google Shape;180;p26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581192" y="11487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700242" y="1679051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06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 Used:</a:t>
            </a:r>
            <a:endParaRPr b="1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894" lvl="1" marL="630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◼"/>
            </a:pP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Pandas: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data manipulation and analysis.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89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◼"/>
            </a:pP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Scikit-learn: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vectorization and similarity calculations.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89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◼"/>
            </a:pP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Pickle: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saving and loading the trained model and data.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89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◼"/>
            </a:pP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Documentation: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Relevant documentation for libraries and tools used.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COURSE CERTIFICATE 1 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350" y="1232452"/>
            <a:ext cx="6829312" cy="532074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/>
        </p:nvSpPr>
        <p:spPr>
          <a:xfrm>
            <a:off x="103175" y="3163800"/>
            <a:ext cx="24408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Link: </a:t>
            </a:r>
            <a:r>
              <a:rPr lang="en-US" sz="17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/>
              </a:rPr>
              <a:t>https://www.credly.com/go/ntf38ahF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COURSE CERTIFICATE 2 </a:t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375" y="1232452"/>
            <a:ext cx="6865261" cy="532074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/>
        </p:nvSpPr>
        <p:spPr>
          <a:xfrm>
            <a:off x="0" y="3429000"/>
            <a:ext cx="2663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Link: </a:t>
            </a:r>
            <a:r>
              <a:rPr lang="en-US" sz="17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/>
              </a:rPr>
              <a:t>https://www.credly.com/go/jXaMxJfn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COURSE CERTIFICATE 3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025" y="1232556"/>
            <a:ext cx="6885944" cy="532064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/>
        </p:nvSpPr>
        <p:spPr>
          <a:xfrm>
            <a:off x="0" y="3202775"/>
            <a:ext cx="2524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Link: </a:t>
            </a:r>
            <a:r>
              <a:rPr lang="en-US" sz="17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/>
              </a:rPr>
              <a:t>https://www.credly.com/go/69ViUl9I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1357216" y="1284543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1538100" y="4275675"/>
            <a:ext cx="100365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Name:  Gaurav Kumar</a:t>
            </a:r>
            <a:endParaRPr b="1"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Student Id: </a:t>
            </a:r>
            <a:r>
              <a:rPr b="1" lang="en-US" sz="2000">
                <a:solidFill>
                  <a:srgbClr val="3F3F3F"/>
                </a:solidFill>
              </a:rPr>
              <a:t> INTERNSHIP_171273103266163398a8c87</a:t>
            </a:r>
            <a:endParaRPr b="1"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Group no.: </a:t>
            </a:r>
            <a:r>
              <a:rPr b="1" lang="en-US" sz="2000">
                <a:solidFill>
                  <a:srgbClr val="3F3F3F"/>
                </a:solidFill>
              </a:rPr>
              <a:t>B1 G4</a:t>
            </a:r>
            <a:br>
              <a:rPr b="1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1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edunet Mail: </a:t>
            </a:r>
            <a:r>
              <a:rPr b="1" lang="en-US" sz="2000">
                <a:solidFill>
                  <a:srgbClr val="3F3F3F"/>
                </a:solidFill>
              </a:rPr>
              <a:t>gauravk8271@edunetmail.com</a:t>
            </a:r>
            <a:endParaRPr b="1"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personal mail : </a:t>
            </a:r>
            <a:r>
              <a:rPr b="1" lang="en-US" sz="2000">
                <a:solidFill>
                  <a:srgbClr val="3F3F3F"/>
                </a:solidFill>
              </a:rPr>
              <a:t>gauravk8271@gmail.com</a:t>
            </a:r>
            <a:endParaRPr b="1"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Institute name: IIT kharagpur</a:t>
            </a:r>
            <a:endParaRPr b="1"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phone: 6204780646</a:t>
            </a:r>
            <a:endParaRPr b="1"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684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17684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Dataset Overview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17684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17684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Feature Extraction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17684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Model Training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17684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Recommendations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17684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17684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17684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581192" y="1192781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404778" y="1612257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Develop a movie recommender system to suggest movies based on user preferences.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Importance: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Enhances user experience by providing personalized movie recommendations.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Applications: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by streaming services like Netflix, Amazon Prime, and Hulu to improve user engagement and satisfaction.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455096" y="1232453"/>
            <a:ext cx="11613600" cy="55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a content-based movie recommender system using natural language processing (NLP) and cosine similarity to suggest movies based on descriptions and genres.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Steps: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Collection: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dataset with </a:t>
            </a:r>
            <a:r>
              <a:rPr lang="en-U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overview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genre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Preprocessing: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missing values and ensure consistency.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lang="en-U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tags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combining </a:t>
            </a:r>
            <a:r>
              <a:rPr lang="en-U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overview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genre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Extraction: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</a:t>
            </a:r>
            <a:r>
              <a:rPr lang="en-U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tags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numerical vectors using CountVectorizer.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Training: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cosine similarity between movie vectors.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 System: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a function to recommend movies based on similarity scores.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and Improvement: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 recommendation accuracy.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enhancements like additional features and advanced NLP techniques.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the model and similarity matrix using </a:t>
            </a:r>
            <a:r>
              <a:rPr lang="en-U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pickle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a user interface for real-time recommendations.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Personalized movie recommendations.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user experience.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Scalable for large datasets and real-time use.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Dataset overview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Movie metadata dataset containing information about various movies.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Columns: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overview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genre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Exploration: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Displayed the first 10 records to understand the structure of the data.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 statistics to get an overview of the dataset.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Checked for missing values and data types to ensure data quality.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Selection: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Focused on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overview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genre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Engineering:</a:t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a new feature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tags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combining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overview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genre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new feature helps in capturing the essence of the movie plot and genre.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Dropping: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Removed the original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overview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genre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columns to simplify the dataset.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Feature Extraction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Vectorization Technique: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CountVectorizer to convert text data into numerical vectors.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max_features=10000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(limits the number of features to 10,000 most frequent words),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stop_words='english'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(removes common English stop words).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Transformation: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Converted the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tags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feature into vectors.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Obtained a high-dimensional sparse matrix representing the textual data.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Model Training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Measure: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cosine similarity to measure the similarity between movies.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Cosine Similarity: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Measures the cosine of the angle between two vectors, capturing the similarity in their direction.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Calculated the cosine similarity between all movie vectors to find similar movies.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Process: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Identified the index for a specific movie (e.g., "The Godfather").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 movies based on similarity scores to find the most similar movies.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Implementation: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a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recommand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to recommend movies based on a given title.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Output: Provided recommendations for "Iron Man".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Demonstration: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Displayed the top 5 similar movies for the given example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