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7" name="Shape 67"/>
          <p:cNvSpPr/>
          <p:nvPr/>
        </p:nvSpPr>
        <p:spPr>
          <a:xfrm>
            <a:off x="5326987" y="2390728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Description of Me</a:t>
            </a:r>
          </a:p>
        </p:txBody>
      </p:sp>
      <p:sp>
        <p:nvSpPr>
          <p:cNvPr id="68" name="Shape 68"/>
          <p:cNvSpPr/>
          <p:nvPr/>
        </p:nvSpPr>
        <p:spPr>
          <a:xfrm>
            <a:off x="769987" y="289725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Logo</a:t>
            </a:r>
          </a:p>
        </p:txBody>
      </p:sp>
      <p:sp>
        <p:nvSpPr>
          <p:cNvPr id="69" name="Shape 69"/>
          <p:cNvSpPr/>
          <p:nvPr/>
        </p:nvSpPr>
        <p:spPr>
          <a:xfrm>
            <a:off x="3808000" y="2390728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Featured Projects- Description</a:t>
            </a:r>
          </a:p>
        </p:txBody>
      </p:sp>
      <p:sp>
        <p:nvSpPr>
          <p:cNvPr id="70" name="Shape 70"/>
          <p:cNvSpPr/>
          <p:nvPr/>
        </p:nvSpPr>
        <p:spPr>
          <a:xfrm>
            <a:off x="6845987" y="2390728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by Email</a:t>
            </a:r>
          </a:p>
        </p:txBody>
      </p:sp>
      <p:sp>
        <p:nvSpPr>
          <p:cNvPr id="71" name="Shape 71"/>
          <p:cNvSpPr/>
          <p:nvPr/>
        </p:nvSpPr>
        <p:spPr>
          <a:xfrm>
            <a:off x="5326987" y="289725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Featured Projects- Splash Page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3" name="Shape 73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4" name="Shape 74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6" name="Shape 76"/>
          <p:cNvSpPr/>
          <p:nvPr/>
        </p:nvSpPr>
        <p:spPr>
          <a:xfrm>
            <a:off x="2289000" y="2390715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Links to Social Media Pages</a:t>
            </a:r>
          </a:p>
        </p:txBody>
      </p:sp>
      <p:sp>
        <p:nvSpPr>
          <p:cNvPr id="77" name="Shape 77"/>
          <p:cNvSpPr/>
          <p:nvPr/>
        </p:nvSpPr>
        <p:spPr>
          <a:xfrm>
            <a:off x="769987" y="2390728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Blog</a:t>
            </a:r>
          </a:p>
        </p:txBody>
      </p:sp>
      <p:sp>
        <p:nvSpPr>
          <p:cNvPr id="78" name="Shape 78"/>
          <p:cNvSpPr/>
          <p:nvPr/>
        </p:nvSpPr>
        <p:spPr>
          <a:xfrm>
            <a:off x="6845987" y="289725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Resume</a:t>
            </a:r>
          </a:p>
        </p:txBody>
      </p:sp>
      <p:sp>
        <p:nvSpPr>
          <p:cNvPr id="79" name="Shape 79"/>
          <p:cNvSpPr/>
          <p:nvPr/>
        </p:nvSpPr>
        <p:spPr>
          <a:xfrm>
            <a:off x="2288987" y="289725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Featured Projects- Visual Features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5" name="Shape 85"/>
            <p:cNvCxnSpPr>
              <a:stCxn id="86" idx="2"/>
              <a:endCxn id="87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8" name="Shape 88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9" name="Shape 89"/>
            <p:cNvSpPr/>
            <p:nvPr/>
          </p:nvSpPr>
          <p:spPr>
            <a:xfrm flipH="1" rot="9066449">
              <a:off x="2330753" y="1305483"/>
              <a:ext cx="3798417" cy="642955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90" name="Shape 90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lg" w="lg" type="none"/>
              <a:tailEnd len="lg" w="lg" type="stealth"/>
            </a:ln>
          </p:spPr>
        </p:sp>
        <p:cxnSp>
          <p:nvCxnSpPr>
            <p:cNvPr id="91" name="Shape 91"/>
            <p:cNvCxnSpPr/>
            <p:nvPr/>
          </p:nvCxnSpPr>
          <p:spPr>
            <a:xfrm flipH="1" rot="10800000">
              <a:off x="2653825" y="1600549"/>
              <a:ext cx="4247399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2" name="Shape 92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100" name="Shape 100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  <p:sp>
        <p:nvSpPr>
          <p:cNvPr id="101" name="Shape 101"/>
          <p:cNvSpPr/>
          <p:nvPr/>
        </p:nvSpPr>
        <p:spPr>
          <a:xfrm>
            <a:off x="5842850" y="1677365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Description of Me</a:t>
            </a:r>
          </a:p>
        </p:txBody>
      </p:sp>
      <p:sp>
        <p:nvSpPr>
          <p:cNvPr id="102" name="Shape 102"/>
          <p:cNvSpPr/>
          <p:nvPr/>
        </p:nvSpPr>
        <p:spPr>
          <a:xfrm>
            <a:off x="4091500" y="378789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Logo</a:t>
            </a:r>
          </a:p>
        </p:txBody>
      </p:sp>
      <p:sp>
        <p:nvSpPr>
          <p:cNvPr id="103" name="Shape 103"/>
          <p:cNvSpPr/>
          <p:nvPr/>
        </p:nvSpPr>
        <p:spPr>
          <a:xfrm>
            <a:off x="2498150" y="1978265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Featured Projects- Description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5329600" y="1054715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by Email</a:t>
            </a:r>
          </a:p>
        </p:txBody>
      </p:sp>
      <p:sp>
        <p:nvSpPr>
          <p:cNvPr id="105" name="Shape 105"/>
          <p:cNvSpPr/>
          <p:nvPr/>
        </p:nvSpPr>
        <p:spPr>
          <a:xfrm>
            <a:off x="4407650" y="154809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Featured Projects- Splash Page</a:t>
            </a:r>
          </a:p>
        </p:txBody>
      </p:sp>
      <p:sp>
        <p:nvSpPr>
          <p:cNvPr id="106" name="Shape 106"/>
          <p:cNvSpPr/>
          <p:nvPr/>
        </p:nvSpPr>
        <p:spPr>
          <a:xfrm>
            <a:off x="4407662" y="266799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Links to Social Media Pages</a:t>
            </a:r>
          </a:p>
        </p:txBody>
      </p:sp>
      <p:sp>
        <p:nvSpPr>
          <p:cNvPr id="107" name="Shape 107"/>
          <p:cNvSpPr/>
          <p:nvPr/>
        </p:nvSpPr>
        <p:spPr>
          <a:xfrm>
            <a:off x="1188450" y="274284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Blog</a:t>
            </a:r>
          </a:p>
        </p:txBody>
      </p:sp>
      <p:sp>
        <p:nvSpPr>
          <p:cNvPr id="108" name="Shape 108"/>
          <p:cNvSpPr/>
          <p:nvPr/>
        </p:nvSpPr>
        <p:spPr>
          <a:xfrm>
            <a:off x="6717425" y="124719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Resume</a:t>
            </a:r>
          </a:p>
        </p:txBody>
      </p:sp>
      <p:sp>
        <p:nvSpPr>
          <p:cNvPr id="109" name="Shape 109"/>
          <p:cNvSpPr/>
          <p:nvPr/>
        </p:nvSpPr>
        <p:spPr>
          <a:xfrm>
            <a:off x="1627400" y="162389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Featured Projects- Visual Features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