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61" r:id="rId2"/>
    <p:sldId id="256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D632D-93B8-4A21-883D-401E57978C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289CE-05CA-4E4C-ADF6-5B39164A0E50}">
      <dgm:prSet/>
      <dgm:spPr/>
      <dgm:t>
        <a:bodyPr/>
        <a:lstStyle/>
        <a:p>
          <a:r>
            <a:rPr lang="he-IL" b="1" dirty="0">
              <a:latin typeface="Segoe UI" panose="020B0502040204020203" pitchFamily="34" charset="0"/>
              <a:cs typeface="Segoe UI" panose="020B0502040204020203" pitchFamily="34" charset="0"/>
            </a:rPr>
            <a:t>מטרת הפרויקט</a:t>
          </a:r>
          <a:b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364B51-EC6B-4A84-B882-556CE621CA33}" type="parTrans" cxnId="{1BCBDABE-B283-4680-BB3F-2323C19DA589}">
      <dgm:prSet/>
      <dgm:spPr/>
      <dgm:t>
        <a:bodyPr/>
        <a:lstStyle/>
        <a:p>
          <a:endParaRPr lang="en-US"/>
        </a:p>
      </dgm:t>
    </dgm:pt>
    <dgm:pt modelId="{97A6D471-D7DA-47D6-918E-009A188D165F}" type="sibTrans" cxnId="{1BCBDABE-B283-4680-BB3F-2323C19DA589}">
      <dgm:prSet/>
      <dgm:spPr/>
      <dgm:t>
        <a:bodyPr/>
        <a:lstStyle/>
        <a:p>
          <a:endParaRPr lang="en-US"/>
        </a:p>
      </dgm:t>
    </dgm:pt>
    <dgm:pt modelId="{B8F3048F-2E35-4ADA-B085-2943478D3AF4}">
      <dgm:prSet/>
      <dgm:spPr/>
      <dgm:t>
        <a:bodyPr/>
        <a:lstStyle/>
        <a:p>
          <a:pPr algn="ctr"/>
          <a:r>
            <a:rPr lang="he-IL" dirty="0">
              <a:latin typeface="Segoe UI" panose="020B0502040204020203" pitchFamily="34" charset="0"/>
              <a:cs typeface="Segoe UI" panose="020B0502040204020203" pitchFamily="34" charset="0"/>
            </a:rPr>
            <a:t> בניית אתר חנות מקוונת המדגים שליטה בטכנולוגיות צד שרת וצד לקוח.</a:t>
          </a:r>
          <a:b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B50D239-EA74-4102-9C1E-399C35AFF796}" type="parTrans" cxnId="{E440DD7B-8B0D-48D1-9CBB-C1AEF9569ECF}">
      <dgm:prSet/>
      <dgm:spPr/>
      <dgm:t>
        <a:bodyPr/>
        <a:lstStyle/>
        <a:p>
          <a:endParaRPr lang="en-US"/>
        </a:p>
      </dgm:t>
    </dgm:pt>
    <dgm:pt modelId="{49F9D3A1-2467-457D-A8AB-C8F48FACEA86}" type="sibTrans" cxnId="{E440DD7B-8B0D-48D1-9CBB-C1AEF9569ECF}">
      <dgm:prSet/>
      <dgm:spPr/>
      <dgm:t>
        <a:bodyPr/>
        <a:lstStyle/>
        <a:p>
          <a:endParaRPr lang="en-US"/>
        </a:p>
      </dgm:t>
    </dgm:pt>
    <dgm:pt modelId="{AF13E31C-B5FE-4006-9DC5-6F8177B67FBB}">
      <dgm:prSet/>
      <dgm:spPr/>
      <dgm:t>
        <a:bodyPr/>
        <a:lstStyle/>
        <a:p>
          <a:r>
            <a:rPr lang="he-IL" dirty="0">
              <a:latin typeface="Segoe UI" panose="020B0502040204020203" pitchFamily="34" charset="0"/>
              <a:cs typeface="Segoe UI" panose="020B0502040204020203" pitchFamily="34" charset="0"/>
            </a:rPr>
            <a:t>מתן מענה לתהליכי ליבה בחנות: ניהול משתמשים, קטלוג מוצרים, עגלת קניות, ותהליך הזמנה מלא.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C6DCF18-EE6A-444F-9F8E-1D8D869FACB7}" type="parTrans" cxnId="{082B852D-A126-4079-A599-D9F0D91376ED}">
      <dgm:prSet/>
      <dgm:spPr/>
      <dgm:t>
        <a:bodyPr/>
        <a:lstStyle/>
        <a:p>
          <a:endParaRPr lang="en-US"/>
        </a:p>
      </dgm:t>
    </dgm:pt>
    <dgm:pt modelId="{F6307B7C-6F18-4C5B-828B-90B8370F64F2}" type="sibTrans" cxnId="{082B852D-A126-4079-A599-D9F0D91376ED}">
      <dgm:prSet/>
      <dgm:spPr/>
      <dgm:t>
        <a:bodyPr/>
        <a:lstStyle/>
        <a:p>
          <a:endParaRPr lang="en-US"/>
        </a:p>
      </dgm:t>
    </dgm:pt>
    <dgm:pt modelId="{A187731C-2436-41EE-95F4-0E989A6B2A80}" type="pres">
      <dgm:prSet presAssocID="{DF2D632D-93B8-4A21-883D-401E57978C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C372DA-BB0C-4614-AF05-990F32109002}" type="pres">
      <dgm:prSet presAssocID="{9C9289CE-05CA-4E4C-ADF6-5B39164A0E50}" presName="hierRoot1" presStyleCnt="0"/>
      <dgm:spPr/>
    </dgm:pt>
    <dgm:pt modelId="{5A09DE19-CD48-499E-9978-05DC30F97E49}" type="pres">
      <dgm:prSet presAssocID="{9C9289CE-05CA-4E4C-ADF6-5B39164A0E50}" presName="composite" presStyleCnt="0"/>
      <dgm:spPr/>
    </dgm:pt>
    <dgm:pt modelId="{CA6C0775-5B1F-4666-BA8F-243ABCD49A24}" type="pres">
      <dgm:prSet presAssocID="{9C9289CE-05CA-4E4C-ADF6-5B39164A0E50}" presName="background" presStyleLbl="node0" presStyleIdx="0" presStyleCnt="1"/>
      <dgm:spPr/>
    </dgm:pt>
    <dgm:pt modelId="{78819FFC-AF06-4565-8ABB-8AFA88A9FDA0}" type="pres">
      <dgm:prSet presAssocID="{9C9289CE-05CA-4E4C-ADF6-5B39164A0E50}" presName="text" presStyleLbl="fgAcc0" presStyleIdx="0" presStyleCnt="1">
        <dgm:presLayoutVars>
          <dgm:chPref val="3"/>
        </dgm:presLayoutVars>
      </dgm:prSet>
      <dgm:spPr/>
    </dgm:pt>
    <dgm:pt modelId="{E7D78F43-02B3-446B-8EB0-7A43B9BCD3BA}" type="pres">
      <dgm:prSet presAssocID="{9C9289CE-05CA-4E4C-ADF6-5B39164A0E50}" presName="hierChild2" presStyleCnt="0"/>
      <dgm:spPr/>
    </dgm:pt>
    <dgm:pt modelId="{5871396A-B2A3-4894-BCD7-CACBA0DDA4E7}" type="pres">
      <dgm:prSet presAssocID="{2B50D239-EA74-4102-9C1E-399C35AFF796}" presName="Name10" presStyleLbl="parChTrans1D2" presStyleIdx="0" presStyleCnt="2"/>
      <dgm:spPr/>
    </dgm:pt>
    <dgm:pt modelId="{2F9FF25E-E12B-4840-BDDF-C68368113EAC}" type="pres">
      <dgm:prSet presAssocID="{B8F3048F-2E35-4ADA-B085-2943478D3AF4}" presName="hierRoot2" presStyleCnt="0"/>
      <dgm:spPr/>
    </dgm:pt>
    <dgm:pt modelId="{68A03C4D-8869-41B5-A82C-828EB52BE98C}" type="pres">
      <dgm:prSet presAssocID="{B8F3048F-2E35-4ADA-B085-2943478D3AF4}" presName="composite2" presStyleCnt="0"/>
      <dgm:spPr/>
    </dgm:pt>
    <dgm:pt modelId="{BD0D32B7-8868-4B88-86D2-81B7C998F27E}" type="pres">
      <dgm:prSet presAssocID="{B8F3048F-2E35-4ADA-B085-2943478D3AF4}" presName="background2" presStyleLbl="node2" presStyleIdx="0" presStyleCnt="2"/>
      <dgm:spPr/>
    </dgm:pt>
    <dgm:pt modelId="{A455175E-924A-4A82-AE6F-952863B8B2DC}" type="pres">
      <dgm:prSet presAssocID="{B8F3048F-2E35-4ADA-B085-2943478D3AF4}" presName="text2" presStyleLbl="fgAcc2" presStyleIdx="0" presStyleCnt="2">
        <dgm:presLayoutVars>
          <dgm:chPref val="3"/>
        </dgm:presLayoutVars>
      </dgm:prSet>
      <dgm:spPr/>
    </dgm:pt>
    <dgm:pt modelId="{CB4FE571-64F3-470A-A138-BD83083B9275}" type="pres">
      <dgm:prSet presAssocID="{B8F3048F-2E35-4ADA-B085-2943478D3AF4}" presName="hierChild3" presStyleCnt="0"/>
      <dgm:spPr/>
    </dgm:pt>
    <dgm:pt modelId="{78A7A0A5-DA38-4818-9F24-4DE923EA8869}" type="pres">
      <dgm:prSet presAssocID="{1C6DCF18-EE6A-444F-9F8E-1D8D869FACB7}" presName="Name10" presStyleLbl="parChTrans1D2" presStyleIdx="1" presStyleCnt="2"/>
      <dgm:spPr/>
    </dgm:pt>
    <dgm:pt modelId="{62D8C21A-7250-4136-8ACF-F8871BDD7213}" type="pres">
      <dgm:prSet presAssocID="{AF13E31C-B5FE-4006-9DC5-6F8177B67FBB}" presName="hierRoot2" presStyleCnt="0"/>
      <dgm:spPr/>
    </dgm:pt>
    <dgm:pt modelId="{9A648E2A-7727-4D36-860D-33887F14248C}" type="pres">
      <dgm:prSet presAssocID="{AF13E31C-B5FE-4006-9DC5-6F8177B67FBB}" presName="composite2" presStyleCnt="0"/>
      <dgm:spPr/>
    </dgm:pt>
    <dgm:pt modelId="{A6775D50-6539-4FC7-9BE2-DF8D91A3D275}" type="pres">
      <dgm:prSet presAssocID="{AF13E31C-B5FE-4006-9DC5-6F8177B67FBB}" presName="background2" presStyleLbl="node2" presStyleIdx="1" presStyleCnt="2"/>
      <dgm:spPr/>
    </dgm:pt>
    <dgm:pt modelId="{2DE04FBC-90AF-4A40-A91E-5009F47A5EB3}" type="pres">
      <dgm:prSet presAssocID="{AF13E31C-B5FE-4006-9DC5-6F8177B67FBB}" presName="text2" presStyleLbl="fgAcc2" presStyleIdx="1" presStyleCnt="2">
        <dgm:presLayoutVars>
          <dgm:chPref val="3"/>
        </dgm:presLayoutVars>
      </dgm:prSet>
      <dgm:spPr/>
    </dgm:pt>
    <dgm:pt modelId="{942126BF-1284-4C19-8647-BE874C3981C5}" type="pres">
      <dgm:prSet presAssocID="{AF13E31C-B5FE-4006-9DC5-6F8177B67FBB}" presName="hierChild3" presStyleCnt="0"/>
      <dgm:spPr/>
    </dgm:pt>
  </dgm:ptLst>
  <dgm:cxnLst>
    <dgm:cxn modelId="{082B852D-A126-4079-A599-D9F0D91376ED}" srcId="{9C9289CE-05CA-4E4C-ADF6-5B39164A0E50}" destId="{AF13E31C-B5FE-4006-9DC5-6F8177B67FBB}" srcOrd="1" destOrd="0" parTransId="{1C6DCF18-EE6A-444F-9F8E-1D8D869FACB7}" sibTransId="{F6307B7C-6F18-4C5B-828B-90B8370F64F2}"/>
    <dgm:cxn modelId="{266B4542-491E-43AE-B6DC-3CFFD658F7B3}" type="presOf" srcId="{B8F3048F-2E35-4ADA-B085-2943478D3AF4}" destId="{A455175E-924A-4A82-AE6F-952863B8B2DC}" srcOrd="0" destOrd="0" presId="urn:microsoft.com/office/officeart/2005/8/layout/hierarchy1"/>
    <dgm:cxn modelId="{4E0AAD4C-7800-4483-B154-ED0D8E467C81}" type="presOf" srcId="{2B50D239-EA74-4102-9C1E-399C35AFF796}" destId="{5871396A-B2A3-4894-BCD7-CACBA0DDA4E7}" srcOrd="0" destOrd="0" presId="urn:microsoft.com/office/officeart/2005/8/layout/hierarchy1"/>
    <dgm:cxn modelId="{E440DD7B-8B0D-48D1-9CBB-C1AEF9569ECF}" srcId="{9C9289CE-05CA-4E4C-ADF6-5B39164A0E50}" destId="{B8F3048F-2E35-4ADA-B085-2943478D3AF4}" srcOrd="0" destOrd="0" parTransId="{2B50D239-EA74-4102-9C1E-399C35AFF796}" sibTransId="{49F9D3A1-2467-457D-A8AB-C8F48FACEA86}"/>
    <dgm:cxn modelId="{0AAB4298-3D90-4452-921F-634132855801}" type="presOf" srcId="{DF2D632D-93B8-4A21-883D-401E57978CC1}" destId="{A187731C-2436-41EE-95F4-0E989A6B2A80}" srcOrd="0" destOrd="0" presId="urn:microsoft.com/office/officeart/2005/8/layout/hierarchy1"/>
    <dgm:cxn modelId="{5B7B70AF-8F03-4E7B-88A0-9A3E948F7755}" type="presOf" srcId="{AF13E31C-B5FE-4006-9DC5-6F8177B67FBB}" destId="{2DE04FBC-90AF-4A40-A91E-5009F47A5EB3}" srcOrd="0" destOrd="0" presId="urn:microsoft.com/office/officeart/2005/8/layout/hierarchy1"/>
    <dgm:cxn modelId="{B2AA00B8-8A55-451D-A151-40125864C9D8}" type="presOf" srcId="{1C6DCF18-EE6A-444F-9F8E-1D8D869FACB7}" destId="{78A7A0A5-DA38-4818-9F24-4DE923EA8869}" srcOrd="0" destOrd="0" presId="urn:microsoft.com/office/officeart/2005/8/layout/hierarchy1"/>
    <dgm:cxn modelId="{1BCBDABE-B283-4680-BB3F-2323C19DA589}" srcId="{DF2D632D-93B8-4A21-883D-401E57978CC1}" destId="{9C9289CE-05CA-4E4C-ADF6-5B39164A0E50}" srcOrd="0" destOrd="0" parTransId="{FE364B51-EC6B-4A84-B882-556CE621CA33}" sibTransId="{97A6D471-D7DA-47D6-918E-009A188D165F}"/>
    <dgm:cxn modelId="{FD6147F1-1C03-49E5-A526-3328D36C2440}" type="presOf" srcId="{9C9289CE-05CA-4E4C-ADF6-5B39164A0E50}" destId="{78819FFC-AF06-4565-8ABB-8AFA88A9FDA0}" srcOrd="0" destOrd="0" presId="urn:microsoft.com/office/officeart/2005/8/layout/hierarchy1"/>
    <dgm:cxn modelId="{BF7E2619-1D0F-4EC6-8072-DEF1A14F4C73}" type="presParOf" srcId="{A187731C-2436-41EE-95F4-0E989A6B2A80}" destId="{E9C372DA-BB0C-4614-AF05-990F32109002}" srcOrd="0" destOrd="0" presId="urn:microsoft.com/office/officeart/2005/8/layout/hierarchy1"/>
    <dgm:cxn modelId="{2327BC58-4B52-4044-8B89-B5BEE5433786}" type="presParOf" srcId="{E9C372DA-BB0C-4614-AF05-990F32109002}" destId="{5A09DE19-CD48-499E-9978-05DC30F97E49}" srcOrd="0" destOrd="0" presId="urn:microsoft.com/office/officeart/2005/8/layout/hierarchy1"/>
    <dgm:cxn modelId="{233045C3-20D5-4358-9060-210E950BD14E}" type="presParOf" srcId="{5A09DE19-CD48-499E-9978-05DC30F97E49}" destId="{CA6C0775-5B1F-4666-BA8F-243ABCD49A24}" srcOrd="0" destOrd="0" presId="urn:microsoft.com/office/officeart/2005/8/layout/hierarchy1"/>
    <dgm:cxn modelId="{0E910EAD-C31E-4F86-84CB-85BBC2F774E7}" type="presParOf" srcId="{5A09DE19-CD48-499E-9978-05DC30F97E49}" destId="{78819FFC-AF06-4565-8ABB-8AFA88A9FDA0}" srcOrd="1" destOrd="0" presId="urn:microsoft.com/office/officeart/2005/8/layout/hierarchy1"/>
    <dgm:cxn modelId="{5729341C-E66B-44CC-8847-DDA6414DC629}" type="presParOf" srcId="{E9C372DA-BB0C-4614-AF05-990F32109002}" destId="{E7D78F43-02B3-446B-8EB0-7A43B9BCD3BA}" srcOrd="1" destOrd="0" presId="urn:microsoft.com/office/officeart/2005/8/layout/hierarchy1"/>
    <dgm:cxn modelId="{133B12EF-4827-46E9-A8E1-C14461D3226A}" type="presParOf" srcId="{E7D78F43-02B3-446B-8EB0-7A43B9BCD3BA}" destId="{5871396A-B2A3-4894-BCD7-CACBA0DDA4E7}" srcOrd="0" destOrd="0" presId="urn:microsoft.com/office/officeart/2005/8/layout/hierarchy1"/>
    <dgm:cxn modelId="{4C6D985D-04F8-488C-8D8A-B16E3EAD2EB1}" type="presParOf" srcId="{E7D78F43-02B3-446B-8EB0-7A43B9BCD3BA}" destId="{2F9FF25E-E12B-4840-BDDF-C68368113EAC}" srcOrd="1" destOrd="0" presId="urn:microsoft.com/office/officeart/2005/8/layout/hierarchy1"/>
    <dgm:cxn modelId="{D58C00D8-0BA1-4678-BCD6-B05D6D314F15}" type="presParOf" srcId="{2F9FF25E-E12B-4840-BDDF-C68368113EAC}" destId="{68A03C4D-8869-41B5-A82C-828EB52BE98C}" srcOrd="0" destOrd="0" presId="urn:microsoft.com/office/officeart/2005/8/layout/hierarchy1"/>
    <dgm:cxn modelId="{432CAA6A-10A2-41F6-9399-9555BC8A8AF2}" type="presParOf" srcId="{68A03C4D-8869-41B5-A82C-828EB52BE98C}" destId="{BD0D32B7-8868-4B88-86D2-81B7C998F27E}" srcOrd="0" destOrd="0" presId="urn:microsoft.com/office/officeart/2005/8/layout/hierarchy1"/>
    <dgm:cxn modelId="{26C299DF-4396-4534-8A2E-6882CC6C3886}" type="presParOf" srcId="{68A03C4D-8869-41B5-A82C-828EB52BE98C}" destId="{A455175E-924A-4A82-AE6F-952863B8B2DC}" srcOrd="1" destOrd="0" presId="urn:microsoft.com/office/officeart/2005/8/layout/hierarchy1"/>
    <dgm:cxn modelId="{764F7E53-DABE-462E-86FD-5FC98CB6C911}" type="presParOf" srcId="{2F9FF25E-E12B-4840-BDDF-C68368113EAC}" destId="{CB4FE571-64F3-470A-A138-BD83083B9275}" srcOrd="1" destOrd="0" presId="urn:microsoft.com/office/officeart/2005/8/layout/hierarchy1"/>
    <dgm:cxn modelId="{0518D591-CD2D-4ED5-AA9E-C62DF94F6EBB}" type="presParOf" srcId="{E7D78F43-02B3-446B-8EB0-7A43B9BCD3BA}" destId="{78A7A0A5-DA38-4818-9F24-4DE923EA8869}" srcOrd="2" destOrd="0" presId="urn:microsoft.com/office/officeart/2005/8/layout/hierarchy1"/>
    <dgm:cxn modelId="{739F5843-8836-450E-B2E7-51EC6B68E15E}" type="presParOf" srcId="{E7D78F43-02B3-446B-8EB0-7A43B9BCD3BA}" destId="{62D8C21A-7250-4136-8ACF-F8871BDD7213}" srcOrd="3" destOrd="0" presId="urn:microsoft.com/office/officeart/2005/8/layout/hierarchy1"/>
    <dgm:cxn modelId="{BCE7A0BC-DD8E-48D2-94ED-76D323EE630A}" type="presParOf" srcId="{62D8C21A-7250-4136-8ACF-F8871BDD7213}" destId="{9A648E2A-7727-4D36-860D-33887F14248C}" srcOrd="0" destOrd="0" presId="urn:microsoft.com/office/officeart/2005/8/layout/hierarchy1"/>
    <dgm:cxn modelId="{DFC4625D-985D-44BC-BE94-5148C364BF8C}" type="presParOf" srcId="{9A648E2A-7727-4D36-860D-33887F14248C}" destId="{A6775D50-6539-4FC7-9BE2-DF8D91A3D275}" srcOrd="0" destOrd="0" presId="urn:microsoft.com/office/officeart/2005/8/layout/hierarchy1"/>
    <dgm:cxn modelId="{057B9779-054E-4266-8237-920B178C84E1}" type="presParOf" srcId="{9A648E2A-7727-4D36-860D-33887F14248C}" destId="{2DE04FBC-90AF-4A40-A91E-5009F47A5EB3}" srcOrd="1" destOrd="0" presId="urn:microsoft.com/office/officeart/2005/8/layout/hierarchy1"/>
    <dgm:cxn modelId="{914E72BD-E8CF-4000-9328-8405AFB3E1C0}" type="presParOf" srcId="{62D8C21A-7250-4136-8ACF-F8871BDD7213}" destId="{942126BF-1284-4C19-8647-BE874C3981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BB906-8569-429D-9332-0850AA6F8A44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9BEE65-555C-4863-91C8-92F62CA06574}">
      <dgm:prSet/>
      <dgm:spPr/>
      <dgm:t>
        <a:bodyPr/>
        <a:lstStyle/>
        <a:p>
          <a:pPr algn="ctr" rtl="1"/>
          <a:r>
            <a:rPr lang="he-IL" b="1" dirty="0">
              <a:latin typeface="Segoe UI" panose="020B0502040204020203" pitchFamily="34" charset="0"/>
              <a:cs typeface="Segoe UI" panose="020B0502040204020203" pitchFamily="34" charset="0"/>
            </a:rPr>
            <a:t>מערכת אימות משתמשים:</a:t>
          </a:r>
          <a:r>
            <a:rPr lang="he-IL" dirty="0">
              <a:latin typeface="Segoe UI" panose="020B0502040204020203" pitchFamily="34" charset="0"/>
              <a:cs typeface="Segoe UI" panose="020B0502040204020203" pitchFamily="34" charset="0"/>
            </a:rPr>
            <a:t> טפסי התחברות והרשמה.</a:t>
          </a:r>
          <a:b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77A95E-5AEA-47D1-AB62-AFC489BBB1DD}" type="parTrans" cxnId="{F92E6D86-87B5-43BB-843C-0895C15570E0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DF17CA-A097-4DB0-B075-787158C0B807}" type="sibTrans" cxnId="{F92E6D86-87B5-43BB-843C-0895C15570E0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4EC3D86-1DFB-4DBB-A1CE-A1EB214F5058}">
      <dgm:prSet/>
      <dgm:spPr/>
      <dgm:t>
        <a:bodyPr/>
        <a:lstStyle/>
        <a:p>
          <a:pPr algn="ctr" rtl="1"/>
          <a:r>
            <a:rPr lang="he-IL" b="1" dirty="0">
              <a:latin typeface="Segoe UI" panose="020B0502040204020203" pitchFamily="34" charset="0"/>
              <a:cs typeface="Segoe UI" panose="020B0502040204020203" pitchFamily="34" charset="0"/>
            </a:rPr>
            <a:t>הצגת מוצרים:</a:t>
          </a:r>
          <a:r>
            <a:rPr lang="he-IL" dirty="0">
              <a:latin typeface="Segoe UI" panose="020B0502040204020203" pitchFamily="34" charset="0"/>
              <a:cs typeface="Segoe UI" panose="020B0502040204020203" pitchFamily="34" charset="0"/>
            </a:rPr>
            <a:t> דפי קטלוג ופרטי מוצר בודד.</a:t>
          </a:r>
          <a:b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B536CBD-B279-45A8-AE9A-BA963A47573B}" type="parTrans" cxnId="{9D079844-47D5-45F5-B135-CD7BFCA200EB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6465756-DE8B-4DE5-A3B9-F14313777C9A}" type="sibTrans" cxnId="{9D079844-47D5-45F5-B135-CD7BFCA200EB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75195B5-CDBC-4ABE-8976-D728CDF89543}">
      <dgm:prSet custT="1"/>
      <dgm:spPr/>
      <dgm:t>
        <a:bodyPr/>
        <a:lstStyle/>
        <a:p>
          <a:pPr algn="ctr" rtl="1"/>
          <a:r>
            <a:rPr lang="he-IL" sz="1600" b="1" dirty="0">
              <a:latin typeface="Segoe UI" panose="020B0502040204020203" pitchFamily="34" charset="0"/>
              <a:cs typeface="Segoe UI" panose="020B0502040204020203" pitchFamily="34" charset="0"/>
            </a:rPr>
            <a:t>עגלת קניות אינטראקטיבית: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E7D772-AE7E-4128-AD0B-65B4A1D9635E}" type="parTrans" cxnId="{98CE49FC-A046-4ACD-8B9D-87DB09172C12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29F12EE-A7CD-40BE-828F-60C3C99ED0B2}" type="sibTrans" cxnId="{98CE49FC-A046-4ACD-8B9D-87DB09172C12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DEC7AB0-C781-4456-B4FF-7E42633040C0}">
      <dgm:prSet custT="1"/>
      <dgm:spPr/>
      <dgm:t>
        <a:bodyPr/>
        <a:lstStyle/>
        <a:p>
          <a:pPr algn="ctr" rtl="1"/>
          <a:r>
            <a:rPr lang="he-IL" sz="1400" dirty="0">
              <a:latin typeface="Segoe UI" panose="020B0502040204020203" pitchFamily="34" charset="0"/>
              <a:cs typeface="Segoe UI" panose="020B0502040204020203" pitchFamily="34" charset="0"/>
            </a:rPr>
            <a:t>הצגת פריטים בעגלה.</a:t>
          </a:r>
          <a:endParaRPr lang="en-US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C7B4096-AB67-42B3-8B7B-417E15134E5F}" type="parTrans" cxnId="{939C888D-3895-4B3E-AD71-1DAF6A52DCEC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EE2413F-ACE3-411D-A37D-3131E8E50DC8}" type="sibTrans" cxnId="{939C888D-3895-4B3E-AD71-1DAF6A52DCEC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5DCA92D-C846-44A8-83DA-96C8D15A5326}">
      <dgm:prSet custT="1"/>
      <dgm:spPr/>
      <dgm:t>
        <a:bodyPr/>
        <a:lstStyle/>
        <a:p>
          <a:pPr algn="ctr" rtl="1"/>
          <a:r>
            <a:rPr lang="he-IL" sz="1400" dirty="0">
              <a:latin typeface="Segoe UI" panose="020B0502040204020203" pitchFamily="34" charset="0"/>
              <a:cs typeface="Segoe UI" panose="020B0502040204020203" pitchFamily="34" charset="0"/>
            </a:rPr>
            <a:t>עדכון כמות והסרת פריטים עם עדכוני </a:t>
          </a:r>
          <a:r>
            <a:rPr lang="hu-HU" sz="1400" dirty="0">
              <a:latin typeface="Segoe UI" panose="020B0502040204020203" pitchFamily="34" charset="0"/>
              <a:cs typeface="Segoe UI" panose="020B0502040204020203" pitchFamily="34" charset="0"/>
            </a:rPr>
            <a:t>UI </a:t>
          </a:r>
          <a:r>
            <a:rPr lang="he-IL" sz="1400" dirty="0">
              <a:latin typeface="Segoe UI" panose="020B0502040204020203" pitchFamily="34" charset="0"/>
              <a:cs typeface="Segoe UI" panose="020B0502040204020203" pitchFamily="34" charset="0"/>
            </a:rPr>
            <a:t>אופטימיים (ללא ריענון מלא של הקומפוננטה).</a:t>
          </a:r>
          <a:endParaRPr lang="en-US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9229932-23F6-48D4-8FA8-70FC17A2DDB3}" type="parTrans" cxnId="{D14956AA-A9CE-46E3-A5B5-2B4944D95944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890E9DC-9047-417F-8708-69DDB903EAB9}" type="sibTrans" cxnId="{D14956AA-A9CE-46E3-A5B5-2B4944D95944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D3A3EFA-5149-4B77-9FB8-53E8DF153DDE}">
      <dgm:prSet custT="1"/>
      <dgm:spPr/>
      <dgm:t>
        <a:bodyPr/>
        <a:lstStyle/>
        <a:p>
          <a:pPr algn="ctr" rtl="1"/>
          <a:r>
            <a:rPr lang="he-IL" sz="1400" dirty="0">
              <a:latin typeface="Segoe UI" panose="020B0502040204020203" pitchFamily="34" charset="0"/>
              <a:cs typeface="Segoe UI" panose="020B0502040204020203" pitchFamily="34" charset="0"/>
            </a:rPr>
            <a:t>חישוב סכומים כוללים בזמן אמת.</a:t>
          </a:r>
          <a:br>
            <a:rPr lang="en-US" sz="14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4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4823D3B-C756-436F-94DD-16725FD6BD60}" type="parTrans" cxnId="{DCCC16DE-CDA7-442F-AB29-FE3B65BA8594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C2CF3A0-C0E6-476F-9A24-15ABB2515AD0}" type="sibTrans" cxnId="{DCCC16DE-CDA7-442F-AB29-FE3B65BA8594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00662B-9B2D-44B2-8AF5-848074591722}">
      <dgm:prSet/>
      <dgm:spPr/>
      <dgm:t>
        <a:bodyPr/>
        <a:lstStyle/>
        <a:p>
          <a:pPr algn="ctr" rtl="1"/>
          <a:r>
            <a:rPr lang="he-IL" b="1" dirty="0">
              <a:latin typeface="Segoe UI" panose="020B0502040204020203" pitchFamily="34" charset="0"/>
              <a:cs typeface="Segoe UI" panose="020B0502040204020203" pitchFamily="34" charset="0"/>
            </a:rPr>
            <a:t>אישור הזמנה:</a:t>
          </a:r>
          <a:r>
            <a:rPr lang="he-IL" dirty="0">
              <a:latin typeface="Segoe UI" panose="020B0502040204020203" pitchFamily="34" charset="0"/>
              <a:cs typeface="Segoe UI" panose="020B0502040204020203" pitchFamily="34" charset="0"/>
            </a:rPr>
            <a:t> דף ייעודי המציג את פרטי ההזמנה המלאים לאחר רכישה מוצלחת.</a:t>
          </a:r>
          <a:b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74C1EF-386F-4A7B-A9B9-A6E422BD44CD}" type="parTrans" cxnId="{057BD208-BF55-42BF-BF6E-1BE00D026341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3F7A0C3-D00A-4EE2-9547-42DE82353176}" type="sibTrans" cxnId="{057BD208-BF55-42BF-BF6E-1BE00D026341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DE59DB5-19AF-4182-B0EF-665E4EAC560B}">
      <dgm:prSet/>
      <dgm:spPr/>
      <dgm:t>
        <a:bodyPr/>
        <a:lstStyle/>
        <a:p>
          <a:pPr algn="ctr" rtl="1"/>
          <a:r>
            <a:rPr lang="he-IL" b="1" dirty="0">
              <a:latin typeface="Segoe UI" panose="020B0502040204020203" pitchFamily="34" charset="0"/>
              <a:cs typeface="Segoe UI" panose="020B0502040204020203" pitchFamily="34" charset="0"/>
            </a:rPr>
            <a:t>ריאקטיביות</a:t>
          </a:r>
          <a:r>
            <a:rPr lang="hu-HU" b="1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r>
            <a:rPr lang="hu-HU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he-IL" dirty="0">
              <a:latin typeface="Segoe UI" panose="020B0502040204020203" pitchFamily="34" charset="0"/>
              <a:cs typeface="Segoe UI" panose="020B0502040204020203" pitchFamily="34" charset="0"/>
            </a:rPr>
            <a:t>עדכון חי של מצב התחברות המשתמש ב </a:t>
          </a:r>
          <a:r>
            <a:rPr lang="hu-HU" dirty="0">
              <a:latin typeface="Segoe UI" panose="020B0502040204020203" pitchFamily="34" charset="0"/>
              <a:cs typeface="Segoe UI" panose="020B0502040204020203" pitchFamily="34" charset="0"/>
            </a:rPr>
            <a:t>HeaderComponent </a:t>
          </a:r>
          <a:r>
            <a:rPr lang="he-IL" dirty="0">
              <a:latin typeface="Segoe UI" panose="020B0502040204020203" pitchFamily="34" charset="0"/>
              <a:cs typeface="Segoe UI" panose="020B0502040204020203" pitchFamily="34" charset="0"/>
            </a:rPr>
            <a:t> שם המשתמש) כאשר משתמש מתחבר/מתנתק.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C56A1B3-8D79-4D71-967D-91A0EF543E8E}" type="parTrans" cxnId="{5F9753E7-5370-4D65-90E7-4E835B113094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0C0F1B5-6B39-4642-82D8-504D94B1AF1D}" type="sibTrans" cxnId="{5F9753E7-5370-4D65-90E7-4E835B113094}">
      <dgm:prSet/>
      <dgm:spPr/>
      <dgm:t>
        <a:bodyPr/>
        <a:lstStyle/>
        <a:p>
          <a:pPr algn="ctr" rtl="1"/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DA8E392-2802-4614-BE0B-00D509C6D197}" type="pres">
      <dgm:prSet presAssocID="{9EDBB906-8569-429D-9332-0850AA6F8A44}" presName="diagram" presStyleCnt="0">
        <dgm:presLayoutVars>
          <dgm:dir/>
          <dgm:resizeHandles val="exact"/>
        </dgm:presLayoutVars>
      </dgm:prSet>
      <dgm:spPr/>
    </dgm:pt>
    <dgm:pt modelId="{A63C7E00-26D2-4B7C-92AE-12FF895EFA9B}" type="pres">
      <dgm:prSet presAssocID="{269BEE65-555C-4863-91C8-92F62CA06574}" presName="node" presStyleLbl="node1" presStyleIdx="0" presStyleCnt="5">
        <dgm:presLayoutVars>
          <dgm:bulletEnabled val="1"/>
        </dgm:presLayoutVars>
      </dgm:prSet>
      <dgm:spPr/>
    </dgm:pt>
    <dgm:pt modelId="{2A80CDEB-66F6-4888-9741-DACB6C0862A9}" type="pres">
      <dgm:prSet presAssocID="{93DF17CA-A097-4DB0-B075-787158C0B807}" presName="sibTrans" presStyleCnt="0"/>
      <dgm:spPr/>
    </dgm:pt>
    <dgm:pt modelId="{CD133757-6197-481B-B1E2-8F95F1C56176}" type="pres">
      <dgm:prSet presAssocID="{F4EC3D86-1DFB-4DBB-A1CE-A1EB214F5058}" presName="node" presStyleLbl="node1" presStyleIdx="1" presStyleCnt="5">
        <dgm:presLayoutVars>
          <dgm:bulletEnabled val="1"/>
        </dgm:presLayoutVars>
      </dgm:prSet>
      <dgm:spPr/>
    </dgm:pt>
    <dgm:pt modelId="{EAF5F3E9-A4A7-43D0-9866-395124666F97}" type="pres">
      <dgm:prSet presAssocID="{E6465756-DE8B-4DE5-A3B9-F14313777C9A}" presName="sibTrans" presStyleCnt="0"/>
      <dgm:spPr/>
    </dgm:pt>
    <dgm:pt modelId="{4C5DCF80-8C9E-4671-ACD8-99577DC157A5}" type="pres">
      <dgm:prSet presAssocID="{975195B5-CDBC-4ABE-8976-D728CDF89543}" presName="node" presStyleLbl="node1" presStyleIdx="2" presStyleCnt="5">
        <dgm:presLayoutVars>
          <dgm:bulletEnabled val="1"/>
        </dgm:presLayoutVars>
      </dgm:prSet>
      <dgm:spPr/>
    </dgm:pt>
    <dgm:pt modelId="{53EAC8E4-52C6-47AA-986B-8B42FFD51C5A}" type="pres">
      <dgm:prSet presAssocID="{729F12EE-A7CD-40BE-828F-60C3C99ED0B2}" presName="sibTrans" presStyleCnt="0"/>
      <dgm:spPr/>
    </dgm:pt>
    <dgm:pt modelId="{661BDE52-6D97-4F12-9948-F8B0037B4F72}" type="pres">
      <dgm:prSet presAssocID="{7B00662B-9B2D-44B2-8AF5-848074591722}" presName="node" presStyleLbl="node1" presStyleIdx="3" presStyleCnt="5">
        <dgm:presLayoutVars>
          <dgm:bulletEnabled val="1"/>
        </dgm:presLayoutVars>
      </dgm:prSet>
      <dgm:spPr/>
    </dgm:pt>
    <dgm:pt modelId="{9BDB91D4-9C49-4537-876B-7FC69D0A98C8}" type="pres">
      <dgm:prSet presAssocID="{33F7A0C3-D00A-4EE2-9547-42DE82353176}" presName="sibTrans" presStyleCnt="0"/>
      <dgm:spPr/>
    </dgm:pt>
    <dgm:pt modelId="{592A7CA6-1DD0-47C4-B424-D454455608FC}" type="pres">
      <dgm:prSet presAssocID="{0DE59DB5-19AF-4182-B0EF-665E4EAC560B}" presName="node" presStyleLbl="node1" presStyleIdx="4" presStyleCnt="5">
        <dgm:presLayoutVars>
          <dgm:bulletEnabled val="1"/>
        </dgm:presLayoutVars>
      </dgm:prSet>
      <dgm:spPr/>
    </dgm:pt>
  </dgm:ptLst>
  <dgm:cxnLst>
    <dgm:cxn modelId="{61D09202-8A0E-4A84-84C4-4133FE956EEA}" type="presOf" srcId="{269BEE65-555C-4863-91C8-92F62CA06574}" destId="{A63C7E00-26D2-4B7C-92AE-12FF895EFA9B}" srcOrd="0" destOrd="0" presId="urn:microsoft.com/office/officeart/2005/8/layout/default"/>
    <dgm:cxn modelId="{057BD208-BF55-42BF-BF6E-1BE00D026341}" srcId="{9EDBB906-8569-429D-9332-0850AA6F8A44}" destId="{7B00662B-9B2D-44B2-8AF5-848074591722}" srcOrd="3" destOrd="0" parTransId="{6B74C1EF-386F-4A7B-A9B9-A6E422BD44CD}" sibTransId="{33F7A0C3-D00A-4EE2-9547-42DE82353176}"/>
    <dgm:cxn modelId="{D1C7DE28-6A62-4141-A6BC-FED0F27C8F82}" type="presOf" srcId="{F4EC3D86-1DFB-4DBB-A1CE-A1EB214F5058}" destId="{CD133757-6197-481B-B1E2-8F95F1C56176}" srcOrd="0" destOrd="0" presId="urn:microsoft.com/office/officeart/2005/8/layout/default"/>
    <dgm:cxn modelId="{2043D134-FA91-4818-A058-3552BEC191D7}" type="presOf" srcId="{6D3A3EFA-5149-4B77-9FB8-53E8DF153DDE}" destId="{4C5DCF80-8C9E-4671-ACD8-99577DC157A5}" srcOrd="0" destOrd="3" presId="urn:microsoft.com/office/officeart/2005/8/layout/default"/>
    <dgm:cxn modelId="{41BFDE39-AC5D-427A-A2C2-065272CDC3D0}" type="presOf" srcId="{9EDBB906-8569-429D-9332-0850AA6F8A44}" destId="{3DA8E392-2802-4614-BE0B-00D509C6D197}" srcOrd="0" destOrd="0" presId="urn:microsoft.com/office/officeart/2005/8/layout/default"/>
    <dgm:cxn modelId="{9D079844-47D5-45F5-B135-CD7BFCA200EB}" srcId="{9EDBB906-8569-429D-9332-0850AA6F8A44}" destId="{F4EC3D86-1DFB-4DBB-A1CE-A1EB214F5058}" srcOrd="1" destOrd="0" parTransId="{CB536CBD-B279-45A8-AE9A-BA963A47573B}" sibTransId="{E6465756-DE8B-4DE5-A3B9-F14313777C9A}"/>
    <dgm:cxn modelId="{F92E6D86-87B5-43BB-843C-0895C15570E0}" srcId="{9EDBB906-8569-429D-9332-0850AA6F8A44}" destId="{269BEE65-555C-4863-91C8-92F62CA06574}" srcOrd="0" destOrd="0" parTransId="{3C77A95E-5AEA-47D1-AB62-AFC489BBB1DD}" sibTransId="{93DF17CA-A097-4DB0-B075-787158C0B807}"/>
    <dgm:cxn modelId="{0EA29E89-4982-494F-A701-2C7A076DB0BB}" type="presOf" srcId="{75DCA92D-C846-44A8-83DA-96C8D15A5326}" destId="{4C5DCF80-8C9E-4671-ACD8-99577DC157A5}" srcOrd="0" destOrd="2" presId="urn:microsoft.com/office/officeart/2005/8/layout/default"/>
    <dgm:cxn modelId="{939C888D-3895-4B3E-AD71-1DAF6A52DCEC}" srcId="{975195B5-CDBC-4ABE-8976-D728CDF89543}" destId="{8DEC7AB0-C781-4456-B4FF-7E42633040C0}" srcOrd="0" destOrd="0" parTransId="{2C7B4096-AB67-42B3-8B7B-417E15134E5F}" sibTransId="{3EE2413F-ACE3-411D-A37D-3131E8E50DC8}"/>
    <dgm:cxn modelId="{D14956AA-A9CE-46E3-A5B5-2B4944D95944}" srcId="{975195B5-CDBC-4ABE-8976-D728CDF89543}" destId="{75DCA92D-C846-44A8-83DA-96C8D15A5326}" srcOrd="1" destOrd="0" parTransId="{49229932-23F6-48D4-8FA8-70FC17A2DDB3}" sibTransId="{0890E9DC-9047-417F-8708-69DDB903EAB9}"/>
    <dgm:cxn modelId="{0D9515B1-3EC2-437D-B99D-1B3A03EF9C60}" type="presOf" srcId="{0DE59DB5-19AF-4182-B0EF-665E4EAC560B}" destId="{592A7CA6-1DD0-47C4-B424-D454455608FC}" srcOrd="0" destOrd="0" presId="urn:microsoft.com/office/officeart/2005/8/layout/default"/>
    <dgm:cxn modelId="{6D64D8BB-8FD2-4E52-BBB0-3DEF3937A680}" type="presOf" srcId="{975195B5-CDBC-4ABE-8976-D728CDF89543}" destId="{4C5DCF80-8C9E-4671-ACD8-99577DC157A5}" srcOrd="0" destOrd="0" presId="urn:microsoft.com/office/officeart/2005/8/layout/default"/>
    <dgm:cxn modelId="{DCCC16DE-CDA7-442F-AB29-FE3B65BA8594}" srcId="{975195B5-CDBC-4ABE-8976-D728CDF89543}" destId="{6D3A3EFA-5149-4B77-9FB8-53E8DF153DDE}" srcOrd="2" destOrd="0" parTransId="{24823D3B-C756-436F-94DD-16725FD6BD60}" sibTransId="{2C2CF3A0-C0E6-476F-9A24-15ABB2515AD0}"/>
    <dgm:cxn modelId="{5F9753E7-5370-4D65-90E7-4E835B113094}" srcId="{9EDBB906-8569-429D-9332-0850AA6F8A44}" destId="{0DE59DB5-19AF-4182-B0EF-665E4EAC560B}" srcOrd="4" destOrd="0" parTransId="{CC56A1B3-8D79-4D71-967D-91A0EF543E8E}" sibTransId="{10C0F1B5-6B39-4642-82D8-504D94B1AF1D}"/>
    <dgm:cxn modelId="{2B1A05EF-F24A-4E2C-ACB5-1CC1C0C99938}" type="presOf" srcId="{7B00662B-9B2D-44B2-8AF5-848074591722}" destId="{661BDE52-6D97-4F12-9948-F8B0037B4F72}" srcOrd="0" destOrd="0" presId="urn:microsoft.com/office/officeart/2005/8/layout/default"/>
    <dgm:cxn modelId="{98CE49FC-A046-4ACD-8B9D-87DB09172C12}" srcId="{9EDBB906-8569-429D-9332-0850AA6F8A44}" destId="{975195B5-CDBC-4ABE-8976-D728CDF89543}" srcOrd="2" destOrd="0" parTransId="{3AE7D772-AE7E-4128-AD0B-65B4A1D9635E}" sibTransId="{729F12EE-A7CD-40BE-828F-60C3C99ED0B2}"/>
    <dgm:cxn modelId="{7F7C2EFF-ECE8-4C02-A8DE-4855AB742623}" type="presOf" srcId="{8DEC7AB0-C781-4456-B4FF-7E42633040C0}" destId="{4C5DCF80-8C9E-4671-ACD8-99577DC157A5}" srcOrd="0" destOrd="1" presId="urn:microsoft.com/office/officeart/2005/8/layout/default"/>
    <dgm:cxn modelId="{DC2837B4-35E3-43FB-8E42-9A429FB7B7F9}" type="presParOf" srcId="{3DA8E392-2802-4614-BE0B-00D509C6D197}" destId="{A63C7E00-26D2-4B7C-92AE-12FF895EFA9B}" srcOrd="0" destOrd="0" presId="urn:microsoft.com/office/officeart/2005/8/layout/default"/>
    <dgm:cxn modelId="{5B70F8DE-7C90-41BE-835B-5AFE939ED25C}" type="presParOf" srcId="{3DA8E392-2802-4614-BE0B-00D509C6D197}" destId="{2A80CDEB-66F6-4888-9741-DACB6C0862A9}" srcOrd="1" destOrd="0" presId="urn:microsoft.com/office/officeart/2005/8/layout/default"/>
    <dgm:cxn modelId="{C01A18B0-A1CE-4BC2-B1CF-67B7ADD6C4F7}" type="presParOf" srcId="{3DA8E392-2802-4614-BE0B-00D509C6D197}" destId="{CD133757-6197-481B-B1E2-8F95F1C56176}" srcOrd="2" destOrd="0" presId="urn:microsoft.com/office/officeart/2005/8/layout/default"/>
    <dgm:cxn modelId="{B0D5B7D7-D1E3-4B8C-B3FB-1261AF417F2F}" type="presParOf" srcId="{3DA8E392-2802-4614-BE0B-00D509C6D197}" destId="{EAF5F3E9-A4A7-43D0-9866-395124666F97}" srcOrd="3" destOrd="0" presId="urn:microsoft.com/office/officeart/2005/8/layout/default"/>
    <dgm:cxn modelId="{A9A01E7E-E708-4E60-88F5-D042022F85DA}" type="presParOf" srcId="{3DA8E392-2802-4614-BE0B-00D509C6D197}" destId="{4C5DCF80-8C9E-4671-ACD8-99577DC157A5}" srcOrd="4" destOrd="0" presId="urn:microsoft.com/office/officeart/2005/8/layout/default"/>
    <dgm:cxn modelId="{76295FE9-ADC5-406A-B863-6366A786CEC6}" type="presParOf" srcId="{3DA8E392-2802-4614-BE0B-00D509C6D197}" destId="{53EAC8E4-52C6-47AA-986B-8B42FFD51C5A}" srcOrd="5" destOrd="0" presId="urn:microsoft.com/office/officeart/2005/8/layout/default"/>
    <dgm:cxn modelId="{82FDE1BC-B649-4AC4-A4A9-F78F8543AAF1}" type="presParOf" srcId="{3DA8E392-2802-4614-BE0B-00D509C6D197}" destId="{661BDE52-6D97-4F12-9948-F8B0037B4F72}" srcOrd="6" destOrd="0" presId="urn:microsoft.com/office/officeart/2005/8/layout/default"/>
    <dgm:cxn modelId="{7991E2CF-9A14-4F4F-B8C3-D67419FD7E51}" type="presParOf" srcId="{3DA8E392-2802-4614-BE0B-00D509C6D197}" destId="{9BDB91D4-9C49-4537-876B-7FC69D0A98C8}" srcOrd="7" destOrd="0" presId="urn:microsoft.com/office/officeart/2005/8/layout/default"/>
    <dgm:cxn modelId="{4BB32396-3C4D-4476-B7D7-5BB2145D4642}" type="presParOf" srcId="{3DA8E392-2802-4614-BE0B-00D509C6D197}" destId="{592A7CA6-1DD0-47C4-B424-D454455608F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5F0EEA-83FB-4AB9-AA61-FD9363B0664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0AEA8E-585C-484E-9C8A-F87CBA562254}">
      <dgm:prSet custT="1"/>
      <dgm:spPr/>
      <dgm:t>
        <a:bodyPr/>
        <a:lstStyle/>
        <a:p>
          <a:pPr rtl="1"/>
          <a:r>
            <a:rPr lang="he-IL" sz="1600" b="1" dirty="0">
              <a:latin typeface="Segoe UI" panose="020B0502040204020203" pitchFamily="34" charset="0"/>
              <a:cs typeface="Segoe UI" panose="020B0502040204020203" pitchFamily="34" charset="0"/>
            </a:rPr>
            <a:t>תיעוד שימוש בכלי </a:t>
          </a:r>
          <a:r>
            <a:rPr lang="hu-HU" sz="1600" b="1" dirty="0">
              <a:latin typeface="Segoe UI" panose="020B0502040204020203" pitchFamily="34" charset="0"/>
              <a:cs typeface="Segoe UI" panose="020B0502040204020203" pitchFamily="34" charset="0"/>
            </a:rPr>
            <a:t>AI</a:t>
          </a:r>
          <a:b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8C690A-F3C9-44DD-A1E7-16A71DED78F3}" type="parTrans" cxnId="{89B63793-9712-401B-822F-35A56DF4A7D1}">
      <dgm:prSet/>
      <dgm:spPr/>
      <dgm:t>
        <a:bodyPr/>
        <a:lstStyle/>
        <a:p>
          <a:endParaRPr lang="en-US"/>
        </a:p>
      </dgm:t>
    </dgm:pt>
    <dgm:pt modelId="{5752F5DA-9941-4E8C-B9A4-7A5A35742101}" type="sibTrans" cxnId="{89B63793-9712-401B-822F-35A56DF4A7D1}">
      <dgm:prSet/>
      <dgm:spPr/>
      <dgm:t>
        <a:bodyPr/>
        <a:lstStyle/>
        <a:p>
          <a:endParaRPr lang="en-US"/>
        </a:p>
      </dgm:t>
    </dgm:pt>
    <dgm:pt modelId="{E0FB8602-5A6C-40B4-A3CD-D2BABB2CFBF7}">
      <dgm:prSet custT="1"/>
      <dgm:spPr/>
      <dgm:t>
        <a:bodyPr/>
        <a:lstStyle/>
        <a:p>
          <a:pPr rtl="1"/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"כשאני לוחץ על 'הוסף לעגלה', אני מקבל את ההודעה "שגיאה: פרטי מוצר לא טעונים כהלכה." מה הסיבה ואיך לתקן את קוד ה-</a:t>
          </a:r>
          <a:r>
            <a:rPr lang="hu-HU" sz="1600" dirty="0">
              <a:latin typeface="Segoe UI" panose="020B0502040204020203" pitchFamily="34" charset="0"/>
              <a:cs typeface="Segoe UI" panose="020B0502040204020203" pitchFamily="34" charset="0"/>
            </a:rPr>
            <a:t>Angular “</a:t>
          </a:r>
          <a:b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404528-6472-4459-A578-B5CD47E49029}" type="parTrans" cxnId="{A2B0886A-E6EE-46B9-AAB7-1D4BC2275A5C}">
      <dgm:prSet/>
      <dgm:spPr/>
      <dgm:t>
        <a:bodyPr/>
        <a:lstStyle/>
        <a:p>
          <a:endParaRPr lang="en-US"/>
        </a:p>
      </dgm:t>
    </dgm:pt>
    <dgm:pt modelId="{810E709C-07E7-44BB-A8D2-7A0D4301737C}" type="sibTrans" cxnId="{A2B0886A-E6EE-46B9-AAB7-1D4BC2275A5C}">
      <dgm:prSet/>
      <dgm:spPr/>
      <dgm:t>
        <a:bodyPr/>
        <a:lstStyle/>
        <a:p>
          <a:endParaRPr lang="en-US"/>
        </a:p>
      </dgm:t>
    </dgm:pt>
    <dgm:pt modelId="{07C928D4-3FDC-41ED-863A-FD89D1C2E2BE}">
      <dgm:prSet custT="1"/>
      <dgm:spPr/>
      <dgm:t>
        <a:bodyPr/>
        <a:lstStyle/>
        <a:p>
          <a:pPr rtl="1"/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"אני רוצה להציג את שם המשתמש המחובר ב-</a:t>
          </a:r>
          <a:r>
            <a:rPr lang="hu-HU" sz="1600" dirty="0">
              <a:latin typeface="Segoe UI" panose="020B0502040204020203" pitchFamily="34" charset="0"/>
              <a:cs typeface="Segoe UI" panose="020B0502040204020203" pitchFamily="34" charset="0"/>
            </a:rPr>
            <a:t>HeaderComponent </a:t>
          </a:r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 ב- </a:t>
          </a:r>
          <a:r>
            <a:rPr lang="hu-HU" sz="1600" dirty="0">
              <a:latin typeface="Segoe UI" panose="020B0502040204020203" pitchFamily="34" charset="0"/>
              <a:cs typeface="Segoe UI" panose="020B0502040204020203" pitchFamily="34" charset="0"/>
            </a:rPr>
            <a:t>Angular </a:t>
          </a:r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 איך לעשות זאת בצורה ריאקטיבית?"</a:t>
          </a:r>
          <a:b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17DC7EC-8106-402B-9E85-FC6B6079CCBA}" type="parTrans" cxnId="{854815DE-03C9-466A-8C91-3B01E7DFB347}">
      <dgm:prSet/>
      <dgm:spPr/>
      <dgm:t>
        <a:bodyPr/>
        <a:lstStyle/>
        <a:p>
          <a:endParaRPr lang="en-US"/>
        </a:p>
      </dgm:t>
    </dgm:pt>
    <dgm:pt modelId="{5FDB7705-24FB-487D-B240-3C634144DE9D}" type="sibTrans" cxnId="{854815DE-03C9-466A-8C91-3B01E7DFB347}">
      <dgm:prSet/>
      <dgm:spPr/>
      <dgm:t>
        <a:bodyPr/>
        <a:lstStyle/>
        <a:p>
          <a:endParaRPr lang="en-US"/>
        </a:p>
      </dgm:t>
    </dgm:pt>
    <dgm:pt modelId="{666342E5-4C31-46D5-9DBD-3E0102FBFFE4}">
      <dgm:prSet custT="1"/>
      <dgm:spPr/>
      <dgm:t>
        <a:bodyPr/>
        <a:lstStyle/>
        <a:p>
          <a:pPr rtl="1"/>
          <a:r>
            <a:rPr lang="he-IL" sz="1600">
              <a:latin typeface="Segoe UI" panose="020B0502040204020203" pitchFamily="34" charset="0"/>
              <a:cs typeface="Segoe UI" panose="020B0502040204020203" pitchFamily="34" charset="0"/>
            </a:rPr>
            <a:t>"אני רוצה ששינוי כמות פריט בעגלה או הסרה של פריט יהיו פרסיסטנטיים בשרת. אילו שינויים נדרשים בבקאנד ובפרונטאנד?"</a:t>
          </a:r>
          <a:b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DD9BB98-432D-45D3-8778-FC7AD001DD51}" type="parTrans" cxnId="{E43E8011-05EB-4757-8EBE-4C27274E1B18}">
      <dgm:prSet/>
      <dgm:spPr/>
      <dgm:t>
        <a:bodyPr/>
        <a:lstStyle/>
        <a:p>
          <a:endParaRPr lang="en-US"/>
        </a:p>
      </dgm:t>
    </dgm:pt>
    <dgm:pt modelId="{93D4203C-3095-4E18-81CE-637FCD458313}" type="sibTrans" cxnId="{E43E8011-05EB-4757-8EBE-4C27274E1B18}">
      <dgm:prSet/>
      <dgm:spPr/>
      <dgm:t>
        <a:bodyPr/>
        <a:lstStyle/>
        <a:p>
          <a:endParaRPr lang="en-US"/>
        </a:p>
      </dgm:t>
    </dgm:pt>
    <dgm:pt modelId="{4E351A13-E21A-479D-8BE6-0C39B08BF3BE}">
      <dgm:prSet custT="1"/>
      <dgm:spPr/>
      <dgm:t>
        <a:bodyPr/>
        <a:lstStyle/>
        <a:p>
          <a:pPr rtl="1"/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"כיצד אוכל ליצור תהליך צ'ק-אאוט מלא שישלים הזמנה, ירוקן את העגלה וישמור את פרטי ההזמנה בבסיס הנתונים באמצעות </a:t>
          </a:r>
          <a:r>
            <a:rPr lang="hu-HU" sz="1600" dirty="0">
              <a:latin typeface="Segoe UI" panose="020B0502040204020203" pitchFamily="34" charset="0"/>
              <a:cs typeface="Segoe UI" panose="020B0502040204020203" pitchFamily="34" charset="0"/>
            </a:rPr>
            <a:t>Sequelize?“</a:t>
          </a:r>
          <a:b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78DF02D-2765-4511-90E4-878291F921FD}" type="parTrans" cxnId="{DA0228D3-E7DC-424B-967C-DA3E2D9468B1}">
      <dgm:prSet/>
      <dgm:spPr/>
      <dgm:t>
        <a:bodyPr/>
        <a:lstStyle/>
        <a:p>
          <a:endParaRPr lang="en-US"/>
        </a:p>
      </dgm:t>
    </dgm:pt>
    <dgm:pt modelId="{16112DF0-F969-4A36-AE93-8D677DB46D04}" type="sibTrans" cxnId="{DA0228D3-E7DC-424B-967C-DA3E2D9468B1}">
      <dgm:prSet/>
      <dgm:spPr/>
      <dgm:t>
        <a:bodyPr/>
        <a:lstStyle/>
        <a:p>
          <a:endParaRPr lang="en-US"/>
        </a:p>
      </dgm:t>
    </dgm:pt>
    <dgm:pt modelId="{6F22FCC1-681F-4683-AA24-E3C00001DA29}">
      <dgm:prSet custT="1"/>
      <dgm:spPr/>
      <dgm:t>
        <a:bodyPr/>
        <a:lstStyle/>
        <a:p>
          <a:pPr rtl="1"/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"אני מקבל שגיאת </a:t>
          </a:r>
          <a:r>
            <a:rPr lang="hu-HU" sz="1600" dirty="0">
              <a:latin typeface="Segoe UI" panose="020B0502040204020203" pitchFamily="34" charset="0"/>
              <a:cs typeface="Segoe UI" panose="020B0502040204020203" pitchFamily="34" charset="0"/>
            </a:rPr>
            <a:t>Sequelize: 'Unknown column X in field list' </a:t>
          </a:r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או '</a:t>
          </a:r>
          <a:r>
            <a:rPr lang="hu-HU" sz="1600" dirty="0">
              <a:latin typeface="Segoe UI" panose="020B0502040204020203" pitchFamily="34" charset="0"/>
              <a:cs typeface="Segoe UI" panose="020B0502040204020203" pitchFamily="34" charset="0"/>
            </a:rPr>
            <a:t>Too </a:t>
          </a:r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   </a:t>
          </a:r>
          <a:r>
            <a:rPr lang="hu-HU" sz="1600" dirty="0">
              <a:latin typeface="Segoe UI" panose="020B0502040204020203" pitchFamily="34" charset="0"/>
              <a:cs typeface="Segoe UI" panose="020B0502040204020203" pitchFamily="34" charset="0"/>
            </a:rPr>
            <a:t>many keys specified'. </a:t>
          </a:r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 איך לפתור את זה בבסיס הנתונים ו/או במודלים?"</a:t>
          </a:r>
          <a:b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506EEB-DB0F-416F-9E91-AF6A30F8CA54}" type="parTrans" cxnId="{01D94DB7-2052-45BC-B58F-A16B3749E322}">
      <dgm:prSet/>
      <dgm:spPr/>
      <dgm:t>
        <a:bodyPr/>
        <a:lstStyle/>
        <a:p>
          <a:endParaRPr lang="en-US"/>
        </a:p>
      </dgm:t>
    </dgm:pt>
    <dgm:pt modelId="{B43398CE-115F-4C99-849C-24767FAB575D}" type="sibTrans" cxnId="{01D94DB7-2052-45BC-B58F-A16B3749E322}">
      <dgm:prSet/>
      <dgm:spPr/>
      <dgm:t>
        <a:bodyPr/>
        <a:lstStyle/>
        <a:p>
          <a:endParaRPr lang="en-US"/>
        </a:p>
      </dgm:t>
    </dgm:pt>
    <dgm:pt modelId="{674AD98D-DBE9-44EE-B545-BF45D738C428}">
      <dgm:prSet custT="1"/>
      <dgm:spPr/>
      <dgm:t>
        <a:bodyPr/>
        <a:lstStyle/>
        <a:p>
          <a:pPr rtl="1"/>
          <a:r>
            <a:rPr lang="he-IL" sz="1600" dirty="0">
              <a:latin typeface="Segoe UI" panose="020B0502040204020203" pitchFamily="34" charset="0"/>
              <a:cs typeface="Segoe UI" panose="020B0502040204020203" pitchFamily="34" charset="0"/>
            </a:rPr>
            <a:t>"הצע רעיונות לאלמנטים ריאקטיביים נוספים באתר לאחר השלמת הליבה."</a:t>
          </a:r>
          <a:endParaRPr lang="en-US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B7F5596-DE28-469C-8207-2A053D993123}" type="parTrans" cxnId="{78A6F73E-AE8B-4E2D-861E-85D6FF193A9B}">
      <dgm:prSet/>
      <dgm:spPr/>
      <dgm:t>
        <a:bodyPr/>
        <a:lstStyle/>
        <a:p>
          <a:endParaRPr lang="en-US"/>
        </a:p>
      </dgm:t>
    </dgm:pt>
    <dgm:pt modelId="{0E03E0EE-A4FD-4B8B-8899-4C2210C4DDD5}" type="sibTrans" cxnId="{78A6F73E-AE8B-4E2D-861E-85D6FF193A9B}">
      <dgm:prSet/>
      <dgm:spPr/>
      <dgm:t>
        <a:bodyPr/>
        <a:lstStyle/>
        <a:p>
          <a:endParaRPr lang="en-US"/>
        </a:p>
      </dgm:t>
    </dgm:pt>
    <dgm:pt modelId="{ADCF5DB6-7246-4A4D-B7A5-2B1D379DAE29}" type="pres">
      <dgm:prSet presAssocID="{695F0EEA-83FB-4AB9-AA61-FD9363B0664E}" presName="vert0" presStyleCnt="0">
        <dgm:presLayoutVars>
          <dgm:dir/>
          <dgm:animOne val="branch"/>
          <dgm:animLvl val="lvl"/>
        </dgm:presLayoutVars>
      </dgm:prSet>
      <dgm:spPr/>
    </dgm:pt>
    <dgm:pt modelId="{9CEC282E-19C4-41F5-B13B-E27058CEAA6E}" type="pres">
      <dgm:prSet presAssocID="{920AEA8E-585C-484E-9C8A-F87CBA562254}" presName="thickLine" presStyleLbl="alignNode1" presStyleIdx="0" presStyleCnt="1"/>
      <dgm:spPr/>
    </dgm:pt>
    <dgm:pt modelId="{DE7BD2C4-79B1-449E-BB30-70585B583150}" type="pres">
      <dgm:prSet presAssocID="{920AEA8E-585C-484E-9C8A-F87CBA562254}" presName="horz1" presStyleCnt="0"/>
      <dgm:spPr/>
    </dgm:pt>
    <dgm:pt modelId="{9B197394-F72E-416B-A386-F95470077307}" type="pres">
      <dgm:prSet presAssocID="{920AEA8E-585C-484E-9C8A-F87CBA562254}" presName="tx1" presStyleLbl="revTx" presStyleIdx="0" presStyleCnt="7" custScaleX="95878" custLinFactX="1977" custLinFactNeighborX="100000"/>
      <dgm:spPr/>
    </dgm:pt>
    <dgm:pt modelId="{10C9AA1F-2264-4E9F-9F5F-CEEC00B1C4AA}" type="pres">
      <dgm:prSet presAssocID="{920AEA8E-585C-484E-9C8A-F87CBA562254}" presName="vert1" presStyleCnt="0"/>
      <dgm:spPr/>
    </dgm:pt>
    <dgm:pt modelId="{9A4269C0-EE63-4A14-976D-577F93824B5A}" type="pres">
      <dgm:prSet presAssocID="{E0FB8602-5A6C-40B4-A3CD-D2BABB2CFBF7}" presName="vertSpace2a" presStyleCnt="0"/>
      <dgm:spPr/>
    </dgm:pt>
    <dgm:pt modelId="{63BB6765-4058-4217-9DFB-356BC3C828ED}" type="pres">
      <dgm:prSet presAssocID="{E0FB8602-5A6C-40B4-A3CD-D2BABB2CFBF7}" presName="horz2" presStyleCnt="0"/>
      <dgm:spPr/>
    </dgm:pt>
    <dgm:pt modelId="{FCC291D1-8142-4A1E-98A8-E5CA487392A0}" type="pres">
      <dgm:prSet presAssocID="{E0FB8602-5A6C-40B4-A3CD-D2BABB2CFBF7}" presName="horzSpace2" presStyleCnt="0"/>
      <dgm:spPr/>
    </dgm:pt>
    <dgm:pt modelId="{08D0031E-2D57-4623-94DC-33F9E9D49B00}" type="pres">
      <dgm:prSet presAssocID="{E0FB8602-5A6C-40B4-A3CD-D2BABB2CFBF7}" presName="tx2" presStyleLbl="revTx" presStyleIdx="1" presStyleCnt="7" custLinFactNeighborX="-22838"/>
      <dgm:spPr/>
    </dgm:pt>
    <dgm:pt modelId="{2E0B0AB4-E57A-438D-8F93-74FD906CE113}" type="pres">
      <dgm:prSet presAssocID="{E0FB8602-5A6C-40B4-A3CD-D2BABB2CFBF7}" presName="vert2" presStyleCnt="0"/>
      <dgm:spPr/>
    </dgm:pt>
    <dgm:pt modelId="{9656E8BE-A0D7-4AFB-8165-58D9A89C685F}" type="pres">
      <dgm:prSet presAssocID="{E0FB8602-5A6C-40B4-A3CD-D2BABB2CFBF7}" presName="thinLine2b" presStyleLbl="callout" presStyleIdx="0" presStyleCnt="6"/>
      <dgm:spPr/>
    </dgm:pt>
    <dgm:pt modelId="{D20BD867-1BC9-4946-8973-C2485B079944}" type="pres">
      <dgm:prSet presAssocID="{E0FB8602-5A6C-40B4-A3CD-D2BABB2CFBF7}" presName="vertSpace2b" presStyleCnt="0"/>
      <dgm:spPr/>
    </dgm:pt>
    <dgm:pt modelId="{155F21A6-F813-4593-B985-88A8BFAE8E63}" type="pres">
      <dgm:prSet presAssocID="{07C928D4-3FDC-41ED-863A-FD89D1C2E2BE}" presName="horz2" presStyleCnt="0"/>
      <dgm:spPr/>
    </dgm:pt>
    <dgm:pt modelId="{A9ECB478-1A67-44D4-A632-D17D84AFD61E}" type="pres">
      <dgm:prSet presAssocID="{07C928D4-3FDC-41ED-863A-FD89D1C2E2BE}" presName="horzSpace2" presStyleCnt="0"/>
      <dgm:spPr/>
    </dgm:pt>
    <dgm:pt modelId="{86CB776C-2425-4F31-A2E9-366C58C2CCA8}" type="pres">
      <dgm:prSet presAssocID="{07C928D4-3FDC-41ED-863A-FD89D1C2E2BE}" presName="tx2" presStyleLbl="revTx" presStyleIdx="2" presStyleCnt="7" custLinFactNeighborX="-22838"/>
      <dgm:spPr/>
    </dgm:pt>
    <dgm:pt modelId="{10DBF306-8FDE-4763-9A61-AED4CDB1F519}" type="pres">
      <dgm:prSet presAssocID="{07C928D4-3FDC-41ED-863A-FD89D1C2E2BE}" presName="vert2" presStyleCnt="0"/>
      <dgm:spPr/>
    </dgm:pt>
    <dgm:pt modelId="{2A3F1FC3-51C5-4D7F-9FC0-F9CC4523A40E}" type="pres">
      <dgm:prSet presAssocID="{07C928D4-3FDC-41ED-863A-FD89D1C2E2BE}" presName="thinLine2b" presStyleLbl="callout" presStyleIdx="1" presStyleCnt="6"/>
      <dgm:spPr/>
    </dgm:pt>
    <dgm:pt modelId="{08C785CE-9056-45A1-AAED-68014BC6D4D2}" type="pres">
      <dgm:prSet presAssocID="{07C928D4-3FDC-41ED-863A-FD89D1C2E2BE}" presName="vertSpace2b" presStyleCnt="0"/>
      <dgm:spPr/>
    </dgm:pt>
    <dgm:pt modelId="{80BB520A-8FE4-45E8-A2E2-0F12FD5EB949}" type="pres">
      <dgm:prSet presAssocID="{666342E5-4C31-46D5-9DBD-3E0102FBFFE4}" presName="horz2" presStyleCnt="0"/>
      <dgm:spPr/>
    </dgm:pt>
    <dgm:pt modelId="{8EE762D9-91D6-4FB5-87B4-52A55D654B94}" type="pres">
      <dgm:prSet presAssocID="{666342E5-4C31-46D5-9DBD-3E0102FBFFE4}" presName="horzSpace2" presStyleCnt="0"/>
      <dgm:spPr/>
    </dgm:pt>
    <dgm:pt modelId="{3B627606-8CC0-41EA-93AE-3397776DB0A5}" type="pres">
      <dgm:prSet presAssocID="{666342E5-4C31-46D5-9DBD-3E0102FBFFE4}" presName="tx2" presStyleLbl="revTx" presStyleIdx="3" presStyleCnt="7" custLinFactNeighborX="-22838"/>
      <dgm:spPr/>
    </dgm:pt>
    <dgm:pt modelId="{54E9C436-D55D-44D8-BB2E-C5F4D42FAB64}" type="pres">
      <dgm:prSet presAssocID="{666342E5-4C31-46D5-9DBD-3E0102FBFFE4}" presName="vert2" presStyleCnt="0"/>
      <dgm:spPr/>
    </dgm:pt>
    <dgm:pt modelId="{04C59164-3EF1-46C8-83ED-25F6018B9E51}" type="pres">
      <dgm:prSet presAssocID="{666342E5-4C31-46D5-9DBD-3E0102FBFFE4}" presName="thinLine2b" presStyleLbl="callout" presStyleIdx="2" presStyleCnt="6"/>
      <dgm:spPr/>
    </dgm:pt>
    <dgm:pt modelId="{83332D4D-1C6A-46E9-A2F2-4EB5A3FA6F67}" type="pres">
      <dgm:prSet presAssocID="{666342E5-4C31-46D5-9DBD-3E0102FBFFE4}" presName="vertSpace2b" presStyleCnt="0"/>
      <dgm:spPr/>
    </dgm:pt>
    <dgm:pt modelId="{8A1A3F41-86D5-4F45-B757-4FC6EDF37479}" type="pres">
      <dgm:prSet presAssocID="{4E351A13-E21A-479D-8BE6-0C39B08BF3BE}" presName="horz2" presStyleCnt="0"/>
      <dgm:spPr/>
    </dgm:pt>
    <dgm:pt modelId="{AAE6E57D-74F0-44BC-A911-0FA55F6E670D}" type="pres">
      <dgm:prSet presAssocID="{4E351A13-E21A-479D-8BE6-0C39B08BF3BE}" presName="horzSpace2" presStyleCnt="0"/>
      <dgm:spPr/>
    </dgm:pt>
    <dgm:pt modelId="{17E7F48E-2756-4975-AAB0-C87B739B474E}" type="pres">
      <dgm:prSet presAssocID="{4E351A13-E21A-479D-8BE6-0C39B08BF3BE}" presName="tx2" presStyleLbl="revTx" presStyleIdx="4" presStyleCnt="7" custLinFactNeighborX="-22838"/>
      <dgm:spPr/>
    </dgm:pt>
    <dgm:pt modelId="{4FC5CCBE-346B-40BE-B57A-840BEAD8FA03}" type="pres">
      <dgm:prSet presAssocID="{4E351A13-E21A-479D-8BE6-0C39B08BF3BE}" presName="vert2" presStyleCnt="0"/>
      <dgm:spPr/>
    </dgm:pt>
    <dgm:pt modelId="{28599351-7D1C-47CA-ACAD-CC107B13AC1D}" type="pres">
      <dgm:prSet presAssocID="{4E351A13-E21A-479D-8BE6-0C39B08BF3BE}" presName="thinLine2b" presStyleLbl="callout" presStyleIdx="3" presStyleCnt="6"/>
      <dgm:spPr/>
    </dgm:pt>
    <dgm:pt modelId="{6BA16CB9-B1A9-4DFE-8B9D-8E8CD69FC967}" type="pres">
      <dgm:prSet presAssocID="{4E351A13-E21A-479D-8BE6-0C39B08BF3BE}" presName="vertSpace2b" presStyleCnt="0"/>
      <dgm:spPr/>
    </dgm:pt>
    <dgm:pt modelId="{142A0963-15B0-484B-B26F-80650725E28B}" type="pres">
      <dgm:prSet presAssocID="{6F22FCC1-681F-4683-AA24-E3C00001DA29}" presName="horz2" presStyleCnt="0"/>
      <dgm:spPr/>
    </dgm:pt>
    <dgm:pt modelId="{E3A2DB21-6054-4A39-BAFA-EB47BAE302CA}" type="pres">
      <dgm:prSet presAssocID="{6F22FCC1-681F-4683-AA24-E3C00001DA29}" presName="horzSpace2" presStyleCnt="0"/>
      <dgm:spPr/>
    </dgm:pt>
    <dgm:pt modelId="{CA9F87E3-C802-4F24-AC03-908AA3610C40}" type="pres">
      <dgm:prSet presAssocID="{6F22FCC1-681F-4683-AA24-E3C00001DA29}" presName="tx2" presStyleLbl="revTx" presStyleIdx="5" presStyleCnt="7" custLinFactNeighborX="-22838"/>
      <dgm:spPr/>
    </dgm:pt>
    <dgm:pt modelId="{813A0756-FDAE-479F-BC7A-3DA23D26D7A1}" type="pres">
      <dgm:prSet presAssocID="{6F22FCC1-681F-4683-AA24-E3C00001DA29}" presName="vert2" presStyleCnt="0"/>
      <dgm:spPr/>
    </dgm:pt>
    <dgm:pt modelId="{06DD0DE2-661C-48F2-AF57-9AB3A037E7A0}" type="pres">
      <dgm:prSet presAssocID="{6F22FCC1-681F-4683-AA24-E3C00001DA29}" presName="thinLine2b" presStyleLbl="callout" presStyleIdx="4" presStyleCnt="6"/>
      <dgm:spPr/>
    </dgm:pt>
    <dgm:pt modelId="{4BB69D9E-9EDB-43A6-8DB5-2198792153D7}" type="pres">
      <dgm:prSet presAssocID="{6F22FCC1-681F-4683-AA24-E3C00001DA29}" presName="vertSpace2b" presStyleCnt="0"/>
      <dgm:spPr/>
    </dgm:pt>
    <dgm:pt modelId="{BF224A15-B9C6-49C8-B0B8-3B56217DC06E}" type="pres">
      <dgm:prSet presAssocID="{674AD98D-DBE9-44EE-B545-BF45D738C428}" presName="horz2" presStyleCnt="0"/>
      <dgm:spPr/>
    </dgm:pt>
    <dgm:pt modelId="{900C9ECB-FEB0-4D82-99BA-7649DD768718}" type="pres">
      <dgm:prSet presAssocID="{674AD98D-DBE9-44EE-B545-BF45D738C428}" presName="horzSpace2" presStyleCnt="0"/>
      <dgm:spPr/>
    </dgm:pt>
    <dgm:pt modelId="{6AD2B14C-7080-4509-8AE0-BEAAE28EF284}" type="pres">
      <dgm:prSet presAssocID="{674AD98D-DBE9-44EE-B545-BF45D738C428}" presName="tx2" presStyleLbl="revTx" presStyleIdx="6" presStyleCnt="7" custLinFactNeighborX="-22838"/>
      <dgm:spPr/>
    </dgm:pt>
    <dgm:pt modelId="{DAB223DB-FB7C-4FDD-AD00-2F5B494CCE55}" type="pres">
      <dgm:prSet presAssocID="{674AD98D-DBE9-44EE-B545-BF45D738C428}" presName="vert2" presStyleCnt="0"/>
      <dgm:spPr/>
    </dgm:pt>
    <dgm:pt modelId="{6256BA50-92A9-47D2-8E24-B940542B8C33}" type="pres">
      <dgm:prSet presAssocID="{674AD98D-DBE9-44EE-B545-BF45D738C428}" presName="thinLine2b" presStyleLbl="callout" presStyleIdx="5" presStyleCnt="6"/>
      <dgm:spPr/>
    </dgm:pt>
    <dgm:pt modelId="{3B36E95C-067E-4576-AE91-559D41ED808F}" type="pres">
      <dgm:prSet presAssocID="{674AD98D-DBE9-44EE-B545-BF45D738C428}" presName="vertSpace2b" presStyleCnt="0"/>
      <dgm:spPr/>
    </dgm:pt>
  </dgm:ptLst>
  <dgm:cxnLst>
    <dgm:cxn modelId="{E43E8011-05EB-4757-8EBE-4C27274E1B18}" srcId="{920AEA8E-585C-484E-9C8A-F87CBA562254}" destId="{666342E5-4C31-46D5-9DBD-3E0102FBFFE4}" srcOrd="2" destOrd="0" parTransId="{FDD9BB98-432D-45D3-8778-FC7AD001DD51}" sibTransId="{93D4203C-3095-4E18-81CE-637FCD458313}"/>
    <dgm:cxn modelId="{173F272E-1DA9-443E-8BF6-9CA63D48A378}" type="presOf" srcId="{920AEA8E-585C-484E-9C8A-F87CBA562254}" destId="{9B197394-F72E-416B-A386-F95470077307}" srcOrd="0" destOrd="0" presId="urn:microsoft.com/office/officeart/2008/layout/LinedList"/>
    <dgm:cxn modelId="{78A6F73E-AE8B-4E2D-861E-85D6FF193A9B}" srcId="{920AEA8E-585C-484E-9C8A-F87CBA562254}" destId="{674AD98D-DBE9-44EE-B545-BF45D738C428}" srcOrd="5" destOrd="0" parTransId="{6B7F5596-DE28-469C-8207-2A053D993123}" sibTransId="{0E03E0EE-A4FD-4B8B-8899-4C2210C4DDD5}"/>
    <dgm:cxn modelId="{A2B0886A-E6EE-46B9-AAB7-1D4BC2275A5C}" srcId="{920AEA8E-585C-484E-9C8A-F87CBA562254}" destId="{E0FB8602-5A6C-40B4-A3CD-D2BABB2CFBF7}" srcOrd="0" destOrd="0" parTransId="{63404528-6472-4459-A578-B5CD47E49029}" sibTransId="{810E709C-07E7-44BB-A8D2-7A0D4301737C}"/>
    <dgm:cxn modelId="{CB7F794C-FD75-4B15-A811-A7E726506C08}" type="presOf" srcId="{4E351A13-E21A-479D-8BE6-0C39B08BF3BE}" destId="{17E7F48E-2756-4975-AAB0-C87B739B474E}" srcOrd="0" destOrd="0" presId="urn:microsoft.com/office/officeart/2008/layout/LinedList"/>
    <dgm:cxn modelId="{BBB8AF58-7E54-480A-8E65-7285807D9C56}" type="presOf" srcId="{6F22FCC1-681F-4683-AA24-E3C00001DA29}" destId="{CA9F87E3-C802-4F24-AC03-908AA3610C40}" srcOrd="0" destOrd="0" presId="urn:microsoft.com/office/officeart/2008/layout/LinedList"/>
    <dgm:cxn modelId="{9F01EC89-581F-49A3-8AC8-8D8434C0DB2D}" type="presOf" srcId="{E0FB8602-5A6C-40B4-A3CD-D2BABB2CFBF7}" destId="{08D0031E-2D57-4623-94DC-33F9E9D49B00}" srcOrd="0" destOrd="0" presId="urn:microsoft.com/office/officeart/2008/layout/LinedList"/>
    <dgm:cxn modelId="{89B63793-9712-401B-822F-35A56DF4A7D1}" srcId="{695F0EEA-83FB-4AB9-AA61-FD9363B0664E}" destId="{920AEA8E-585C-484E-9C8A-F87CBA562254}" srcOrd="0" destOrd="0" parTransId="{CD8C690A-F3C9-44DD-A1E7-16A71DED78F3}" sibTransId="{5752F5DA-9941-4E8C-B9A4-7A5A35742101}"/>
    <dgm:cxn modelId="{77A9A19C-D887-42D5-A634-499A013D102B}" type="presOf" srcId="{666342E5-4C31-46D5-9DBD-3E0102FBFFE4}" destId="{3B627606-8CC0-41EA-93AE-3397776DB0A5}" srcOrd="0" destOrd="0" presId="urn:microsoft.com/office/officeart/2008/layout/LinedList"/>
    <dgm:cxn modelId="{01D94DB7-2052-45BC-B58F-A16B3749E322}" srcId="{920AEA8E-585C-484E-9C8A-F87CBA562254}" destId="{6F22FCC1-681F-4683-AA24-E3C00001DA29}" srcOrd="4" destOrd="0" parTransId="{E7506EEB-DB0F-416F-9E91-AF6A30F8CA54}" sibTransId="{B43398CE-115F-4C99-849C-24767FAB575D}"/>
    <dgm:cxn modelId="{DA0228D3-E7DC-424B-967C-DA3E2D9468B1}" srcId="{920AEA8E-585C-484E-9C8A-F87CBA562254}" destId="{4E351A13-E21A-479D-8BE6-0C39B08BF3BE}" srcOrd="3" destOrd="0" parTransId="{A78DF02D-2765-4511-90E4-878291F921FD}" sibTransId="{16112DF0-F969-4A36-AE93-8D677DB46D04}"/>
    <dgm:cxn modelId="{D938D1DA-5773-4993-A9B6-9D98C5BF92EB}" type="presOf" srcId="{07C928D4-3FDC-41ED-863A-FD89D1C2E2BE}" destId="{86CB776C-2425-4F31-A2E9-366C58C2CCA8}" srcOrd="0" destOrd="0" presId="urn:microsoft.com/office/officeart/2008/layout/LinedList"/>
    <dgm:cxn modelId="{854815DE-03C9-466A-8C91-3B01E7DFB347}" srcId="{920AEA8E-585C-484E-9C8A-F87CBA562254}" destId="{07C928D4-3FDC-41ED-863A-FD89D1C2E2BE}" srcOrd="1" destOrd="0" parTransId="{017DC7EC-8106-402B-9E85-FC6B6079CCBA}" sibTransId="{5FDB7705-24FB-487D-B240-3C634144DE9D}"/>
    <dgm:cxn modelId="{7457E9EE-24F0-4A23-A869-1F4F917FF197}" type="presOf" srcId="{695F0EEA-83FB-4AB9-AA61-FD9363B0664E}" destId="{ADCF5DB6-7246-4A4D-B7A5-2B1D379DAE29}" srcOrd="0" destOrd="0" presId="urn:microsoft.com/office/officeart/2008/layout/LinedList"/>
    <dgm:cxn modelId="{3259DBFD-8CA7-4E8C-8538-F9817F01E716}" type="presOf" srcId="{674AD98D-DBE9-44EE-B545-BF45D738C428}" destId="{6AD2B14C-7080-4509-8AE0-BEAAE28EF284}" srcOrd="0" destOrd="0" presId="urn:microsoft.com/office/officeart/2008/layout/LinedList"/>
    <dgm:cxn modelId="{C46995CD-6173-43A9-9FD7-2DB825895154}" type="presParOf" srcId="{ADCF5DB6-7246-4A4D-B7A5-2B1D379DAE29}" destId="{9CEC282E-19C4-41F5-B13B-E27058CEAA6E}" srcOrd="0" destOrd="0" presId="urn:microsoft.com/office/officeart/2008/layout/LinedList"/>
    <dgm:cxn modelId="{A389C5E1-FD63-4F38-B70A-CD4914085807}" type="presParOf" srcId="{ADCF5DB6-7246-4A4D-B7A5-2B1D379DAE29}" destId="{DE7BD2C4-79B1-449E-BB30-70585B583150}" srcOrd="1" destOrd="0" presId="urn:microsoft.com/office/officeart/2008/layout/LinedList"/>
    <dgm:cxn modelId="{B62A83F1-2E0D-45AD-8B96-8A30194AD7CA}" type="presParOf" srcId="{DE7BD2C4-79B1-449E-BB30-70585B583150}" destId="{9B197394-F72E-416B-A386-F95470077307}" srcOrd="0" destOrd="0" presId="urn:microsoft.com/office/officeart/2008/layout/LinedList"/>
    <dgm:cxn modelId="{531E1156-50B0-4DA2-9DD2-C2A2F571A7C3}" type="presParOf" srcId="{DE7BD2C4-79B1-449E-BB30-70585B583150}" destId="{10C9AA1F-2264-4E9F-9F5F-CEEC00B1C4AA}" srcOrd="1" destOrd="0" presId="urn:microsoft.com/office/officeart/2008/layout/LinedList"/>
    <dgm:cxn modelId="{CE62BB83-6001-4295-A274-06A30F7EC22A}" type="presParOf" srcId="{10C9AA1F-2264-4E9F-9F5F-CEEC00B1C4AA}" destId="{9A4269C0-EE63-4A14-976D-577F93824B5A}" srcOrd="0" destOrd="0" presId="urn:microsoft.com/office/officeart/2008/layout/LinedList"/>
    <dgm:cxn modelId="{A9389D78-3774-4135-8CCF-AE5A7A966E84}" type="presParOf" srcId="{10C9AA1F-2264-4E9F-9F5F-CEEC00B1C4AA}" destId="{63BB6765-4058-4217-9DFB-356BC3C828ED}" srcOrd="1" destOrd="0" presId="urn:microsoft.com/office/officeart/2008/layout/LinedList"/>
    <dgm:cxn modelId="{D8187DCF-91E0-4D47-BD27-542274F61415}" type="presParOf" srcId="{63BB6765-4058-4217-9DFB-356BC3C828ED}" destId="{FCC291D1-8142-4A1E-98A8-E5CA487392A0}" srcOrd="0" destOrd="0" presId="urn:microsoft.com/office/officeart/2008/layout/LinedList"/>
    <dgm:cxn modelId="{CE9E3238-86C4-4B7A-A4B8-A1D3FB465D00}" type="presParOf" srcId="{63BB6765-4058-4217-9DFB-356BC3C828ED}" destId="{08D0031E-2D57-4623-94DC-33F9E9D49B00}" srcOrd="1" destOrd="0" presId="urn:microsoft.com/office/officeart/2008/layout/LinedList"/>
    <dgm:cxn modelId="{5218B091-B5E1-4714-8C5E-BFAC04D66A01}" type="presParOf" srcId="{63BB6765-4058-4217-9DFB-356BC3C828ED}" destId="{2E0B0AB4-E57A-438D-8F93-74FD906CE113}" srcOrd="2" destOrd="0" presId="urn:microsoft.com/office/officeart/2008/layout/LinedList"/>
    <dgm:cxn modelId="{BEE5C69E-EC83-4C9E-AFC9-A1BB3E2BF319}" type="presParOf" srcId="{10C9AA1F-2264-4E9F-9F5F-CEEC00B1C4AA}" destId="{9656E8BE-A0D7-4AFB-8165-58D9A89C685F}" srcOrd="2" destOrd="0" presId="urn:microsoft.com/office/officeart/2008/layout/LinedList"/>
    <dgm:cxn modelId="{03D5FE88-5DAC-4AE0-A9A2-7C67E264A309}" type="presParOf" srcId="{10C9AA1F-2264-4E9F-9F5F-CEEC00B1C4AA}" destId="{D20BD867-1BC9-4946-8973-C2485B079944}" srcOrd="3" destOrd="0" presId="urn:microsoft.com/office/officeart/2008/layout/LinedList"/>
    <dgm:cxn modelId="{8B3498E7-67E4-4F96-84CC-C57B9C837C9A}" type="presParOf" srcId="{10C9AA1F-2264-4E9F-9F5F-CEEC00B1C4AA}" destId="{155F21A6-F813-4593-B985-88A8BFAE8E63}" srcOrd="4" destOrd="0" presId="urn:microsoft.com/office/officeart/2008/layout/LinedList"/>
    <dgm:cxn modelId="{CF45E018-C9B7-4633-9BCA-7B897F63BA6D}" type="presParOf" srcId="{155F21A6-F813-4593-B985-88A8BFAE8E63}" destId="{A9ECB478-1A67-44D4-A632-D17D84AFD61E}" srcOrd="0" destOrd="0" presId="urn:microsoft.com/office/officeart/2008/layout/LinedList"/>
    <dgm:cxn modelId="{82DAF693-D8DF-4A99-AECB-301742DE169D}" type="presParOf" srcId="{155F21A6-F813-4593-B985-88A8BFAE8E63}" destId="{86CB776C-2425-4F31-A2E9-366C58C2CCA8}" srcOrd="1" destOrd="0" presId="urn:microsoft.com/office/officeart/2008/layout/LinedList"/>
    <dgm:cxn modelId="{626B2055-0848-4F4D-82FF-2BD8F833AA8C}" type="presParOf" srcId="{155F21A6-F813-4593-B985-88A8BFAE8E63}" destId="{10DBF306-8FDE-4763-9A61-AED4CDB1F519}" srcOrd="2" destOrd="0" presId="urn:microsoft.com/office/officeart/2008/layout/LinedList"/>
    <dgm:cxn modelId="{EB483487-3001-4186-9F87-BEBE7E8C415A}" type="presParOf" srcId="{10C9AA1F-2264-4E9F-9F5F-CEEC00B1C4AA}" destId="{2A3F1FC3-51C5-4D7F-9FC0-F9CC4523A40E}" srcOrd="5" destOrd="0" presId="urn:microsoft.com/office/officeart/2008/layout/LinedList"/>
    <dgm:cxn modelId="{6B98A90D-D76D-486E-8A25-8A01DD6AFB68}" type="presParOf" srcId="{10C9AA1F-2264-4E9F-9F5F-CEEC00B1C4AA}" destId="{08C785CE-9056-45A1-AAED-68014BC6D4D2}" srcOrd="6" destOrd="0" presId="urn:microsoft.com/office/officeart/2008/layout/LinedList"/>
    <dgm:cxn modelId="{7CF02D5C-31BE-419D-ABDF-10C2F961E7F3}" type="presParOf" srcId="{10C9AA1F-2264-4E9F-9F5F-CEEC00B1C4AA}" destId="{80BB520A-8FE4-45E8-A2E2-0F12FD5EB949}" srcOrd="7" destOrd="0" presId="urn:microsoft.com/office/officeart/2008/layout/LinedList"/>
    <dgm:cxn modelId="{6FC99B07-74EF-4E3F-BD29-96F428E9472F}" type="presParOf" srcId="{80BB520A-8FE4-45E8-A2E2-0F12FD5EB949}" destId="{8EE762D9-91D6-4FB5-87B4-52A55D654B94}" srcOrd="0" destOrd="0" presId="urn:microsoft.com/office/officeart/2008/layout/LinedList"/>
    <dgm:cxn modelId="{F0E14137-EA65-4721-BB0C-5B946B3FEB40}" type="presParOf" srcId="{80BB520A-8FE4-45E8-A2E2-0F12FD5EB949}" destId="{3B627606-8CC0-41EA-93AE-3397776DB0A5}" srcOrd="1" destOrd="0" presId="urn:microsoft.com/office/officeart/2008/layout/LinedList"/>
    <dgm:cxn modelId="{857E81B6-4C47-4C51-B852-886ED7519B32}" type="presParOf" srcId="{80BB520A-8FE4-45E8-A2E2-0F12FD5EB949}" destId="{54E9C436-D55D-44D8-BB2E-C5F4D42FAB64}" srcOrd="2" destOrd="0" presId="urn:microsoft.com/office/officeart/2008/layout/LinedList"/>
    <dgm:cxn modelId="{FD52E3E4-4508-4D18-B1DF-751FBD10A204}" type="presParOf" srcId="{10C9AA1F-2264-4E9F-9F5F-CEEC00B1C4AA}" destId="{04C59164-3EF1-46C8-83ED-25F6018B9E51}" srcOrd="8" destOrd="0" presId="urn:microsoft.com/office/officeart/2008/layout/LinedList"/>
    <dgm:cxn modelId="{C99C6AE4-8E22-43F7-9D12-8D387C1D44E1}" type="presParOf" srcId="{10C9AA1F-2264-4E9F-9F5F-CEEC00B1C4AA}" destId="{83332D4D-1C6A-46E9-A2F2-4EB5A3FA6F67}" srcOrd="9" destOrd="0" presId="urn:microsoft.com/office/officeart/2008/layout/LinedList"/>
    <dgm:cxn modelId="{5DB7BF0C-CB70-49E0-BC85-8C6D55E23963}" type="presParOf" srcId="{10C9AA1F-2264-4E9F-9F5F-CEEC00B1C4AA}" destId="{8A1A3F41-86D5-4F45-B757-4FC6EDF37479}" srcOrd="10" destOrd="0" presId="urn:microsoft.com/office/officeart/2008/layout/LinedList"/>
    <dgm:cxn modelId="{87BC3F59-7AF1-4323-B365-2C0323A0D262}" type="presParOf" srcId="{8A1A3F41-86D5-4F45-B757-4FC6EDF37479}" destId="{AAE6E57D-74F0-44BC-A911-0FA55F6E670D}" srcOrd="0" destOrd="0" presId="urn:microsoft.com/office/officeart/2008/layout/LinedList"/>
    <dgm:cxn modelId="{062729BF-9652-42AB-9494-50DCB448148D}" type="presParOf" srcId="{8A1A3F41-86D5-4F45-B757-4FC6EDF37479}" destId="{17E7F48E-2756-4975-AAB0-C87B739B474E}" srcOrd="1" destOrd="0" presId="urn:microsoft.com/office/officeart/2008/layout/LinedList"/>
    <dgm:cxn modelId="{28898FA8-18DF-49A5-BBA0-70A7E367324C}" type="presParOf" srcId="{8A1A3F41-86D5-4F45-B757-4FC6EDF37479}" destId="{4FC5CCBE-346B-40BE-B57A-840BEAD8FA03}" srcOrd="2" destOrd="0" presId="urn:microsoft.com/office/officeart/2008/layout/LinedList"/>
    <dgm:cxn modelId="{815D4E2C-974F-4BC7-A4DC-26E6CDDBB4F1}" type="presParOf" srcId="{10C9AA1F-2264-4E9F-9F5F-CEEC00B1C4AA}" destId="{28599351-7D1C-47CA-ACAD-CC107B13AC1D}" srcOrd="11" destOrd="0" presId="urn:microsoft.com/office/officeart/2008/layout/LinedList"/>
    <dgm:cxn modelId="{03CB8DEE-45CF-471B-BB7D-B9F6A9047554}" type="presParOf" srcId="{10C9AA1F-2264-4E9F-9F5F-CEEC00B1C4AA}" destId="{6BA16CB9-B1A9-4DFE-8B9D-8E8CD69FC967}" srcOrd="12" destOrd="0" presId="urn:microsoft.com/office/officeart/2008/layout/LinedList"/>
    <dgm:cxn modelId="{4F7789EF-7063-44C2-92D7-95009F691BB7}" type="presParOf" srcId="{10C9AA1F-2264-4E9F-9F5F-CEEC00B1C4AA}" destId="{142A0963-15B0-484B-B26F-80650725E28B}" srcOrd="13" destOrd="0" presId="urn:microsoft.com/office/officeart/2008/layout/LinedList"/>
    <dgm:cxn modelId="{99CBB2C5-AECD-42B3-B635-A798CA9F2928}" type="presParOf" srcId="{142A0963-15B0-484B-B26F-80650725E28B}" destId="{E3A2DB21-6054-4A39-BAFA-EB47BAE302CA}" srcOrd="0" destOrd="0" presId="urn:microsoft.com/office/officeart/2008/layout/LinedList"/>
    <dgm:cxn modelId="{2B98BF0B-D7AD-4CDF-8C63-276CC9375327}" type="presParOf" srcId="{142A0963-15B0-484B-B26F-80650725E28B}" destId="{CA9F87E3-C802-4F24-AC03-908AA3610C40}" srcOrd="1" destOrd="0" presId="urn:microsoft.com/office/officeart/2008/layout/LinedList"/>
    <dgm:cxn modelId="{805AE002-4185-4A5F-90B1-4B8611728909}" type="presParOf" srcId="{142A0963-15B0-484B-B26F-80650725E28B}" destId="{813A0756-FDAE-479F-BC7A-3DA23D26D7A1}" srcOrd="2" destOrd="0" presId="urn:microsoft.com/office/officeart/2008/layout/LinedList"/>
    <dgm:cxn modelId="{97C4B1BE-44E3-4AE6-B27D-EA4BE73E425C}" type="presParOf" srcId="{10C9AA1F-2264-4E9F-9F5F-CEEC00B1C4AA}" destId="{06DD0DE2-661C-48F2-AF57-9AB3A037E7A0}" srcOrd="14" destOrd="0" presId="urn:microsoft.com/office/officeart/2008/layout/LinedList"/>
    <dgm:cxn modelId="{269F0307-BB8B-4551-BDD9-EC3918287C4D}" type="presParOf" srcId="{10C9AA1F-2264-4E9F-9F5F-CEEC00B1C4AA}" destId="{4BB69D9E-9EDB-43A6-8DB5-2198792153D7}" srcOrd="15" destOrd="0" presId="urn:microsoft.com/office/officeart/2008/layout/LinedList"/>
    <dgm:cxn modelId="{FA8AFFA7-B915-4513-ADCD-4D744B43971A}" type="presParOf" srcId="{10C9AA1F-2264-4E9F-9F5F-CEEC00B1C4AA}" destId="{BF224A15-B9C6-49C8-B0B8-3B56217DC06E}" srcOrd="16" destOrd="0" presId="urn:microsoft.com/office/officeart/2008/layout/LinedList"/>
    <dgm:cxn modelId="{A4128787-957A-4C59-9A57-C6A18482826A}" type="presParOf" srcId="{BF224A15-B9C6-49C8-B0B8-3B56217DC06E}" destId="{900C9ECB-FEB0-4D82-99BA-7649DD768718}" srcOrd="0" destOrd="0" presId="urn:microsoft.com/office/officeart/2008/layout/LinedList"/>
    <dgm:cxn modelId="{D88F7968-E220-4CC4-A35E-BB3BBFFB198B}" type="presParOf" srcId="{BF224A15-B9C6-49C8-B0B8-3B56217DC06E}" destId="{6AD2B14C-7080-4509-8AE0-BEAAE28EF284}" srcOrd="1" destOrd="0" presId="urn:microsoft.com/office/officeart/2008/layout/LinedList"/>
    <dgm:cxn modelId="{F3454526-6ECB-4358-B50C-AAAE36E3EA86}" type="presParOf" srcId="{BF224A15-B9C6-49C8-B0B8-3B56217DC06E}" destId="{DAB223DB-FB7C-4FDD-AD00-2F5B494CCE55}" srcOrd="2" destOrd="0" presId="urn:microsoft.com/office/officeart/2008/layout/LinedList"/>
    <dgm:cxn modelId="{7884623A-9177-4F5E-BE1F-BA651C277ECC}" type="presParOf" srcId="{10C9AA1F-2264-4E9F-9F5F-CEEC00B1C4AA}" destId="{6256BA50-92A9-47D2-8E24-B940542B8C33}" srcOrd="17" destOrd="0" presId="urn:microsoft.com/office/officeart/2008/layout/LinedList"/>
    <dgm:cxn modelId="{206FA435-5238-4FEB-8B0C-72016E35493A}" type="presParOf" srcId="{10C9AA1F-2264-4E9F-9F5F-CEEC00B1C4AA}" destId="{3B36E95C-067E-4576-AE91-559D41ED808F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7A0A5-DA38-4818-9F24-4DE923EA8869}">
      <dsp:nvSpPr>
        <dsp:cNvPr id="0" name=""/>
        <dsp:cNvSpPr/>
      </dsp:nvSpPr>
      <dsp:spPr>
        <a:xfrm>
          <a:off x="2330507" y="1652996"/>
          <a:ext cx="1281450" cy="609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5597"/>
              </a:lnTo>
              <a:lnTo>
                <a:pt x="1281450" y="415597"/>
              </a:lnTo>
              <a:lnTo>
                <a:pt x="1281450" y="6098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1396A-B2A3-4894-BCD7-CACBA0DDA4E7}">
      <dsp:nvSpPr>
        <dsp:cNvPr id="0" name=""/>
        <dsp:cNvSpPr/>
      </dsp:nvSpPr>
      <dsp:spPr>
        <a:xfrm>
          <a:off x="1049056" y="1652996"/>
          <a:ext cx="1281450" cy="609853"/>
        </a:xfrm>
        <a:custGeom>
          <a:avLst/>
          <a:gdLst/>
          <a:ahLst/>
          <a:cxnLst/>
          <a:rect l="0" t="0" r="0" b="0"/>
          <a:pathLst>
            <a:path>
              <a:moveTo>
                <a:pt x="1281450" y="0"/>
              </a:moveTo>
              <a:lnTo>
                <a:pt x="1281450" y="415597"/>
              </a:lnTo>
              <a:lnTo>
                <a:pt x="0" y="415597"/>
              </a:lnTo>
              <a:lnTo>
                <a:pt x="0" y="6098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6C0775-5B1F-4666-BA8F-243ABCD49A24}">
      <dsp:nvSpPr>
        <dsp:cNvPr id="0" name=""/>
        <dsp:cNvSpPr/>
      </dsp:nvSpPr>
      <dsp:spPr>
        <a:xfrm>
          <a:off x="1282047" y="321453"/>
          <a:ext cx="2096919" cy="133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19FFC-AF06-4565-8ABB-8AFA88A9FDA0}">
      <dsp:nvSpPr>
        <dsp:cNvPr id="0" name=""/>
        <dsp:cNvSpPr/>
      </dsp:nvSpPr>
      <dsp:spPr>
        <a:xfrm>
          <a:off x="1515038" y="542794"/>
          <a:ext cx="2096919" cy="133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1" kern="1200" dirty="0">
              <a:latin typeface="Segoe UI" panose="020B0502040204020203" pitchFamily="34" charset="0"/>
              <a:cs typeface="Segoe UI" panose="020B0502040204020203" pitchFamily="34" charset="0"/>
            </a:rPr>
            <a:t>מטרת הפרויקט</a:t>
          </a:r>
          <a:b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554038" y="581794"/>
        <a:ext cx="2018919" cy="1253543"/>
      </dsp:txXfrm>
    </dsp:sp>
    <dsp:sp modelId="{BD0D32B7-8868-4B88-86D2-81B7C998F27E}">
      <dsp:nvSpPr>
        <dsp:cNvPr id="0" name=""/>
        <dsp:cNvSpPr/>
      </dsp:nvSpPr>
      <dsp:spPr>
        <a:xfrm>
          <a:off x="597" y="2262850"/>
          <a:ext cx="2096919" cy="133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5175E-924A-4A82-AE6F-952863B8B2DC}">
      <dsp:nvSpPr>
        <dsp:cNvPr id="0" name=""/>
        <dsp:cNvSpPr/>
      </dsp:nvSpPr>
      <dsp:spPr>
        <a:xfrm>
          <a:off x="233588" y="2484192"/>
          <a:ext cx="2096919" cy="133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>
              <a:latin typeface="Segoe UI" panose="020B0502040204020203" pitchFamily="34" charset="0"/>
              <a:cs typeface="Segoe UI" panose="020B0502040204020203" pitchFamily="34" charset="0"/>
            </a:rPr>
            <a:t> בניית אתר חנות מקוונת המדגים שליטה בטכנולוגיות צד שרת וצד לקוח.</a:t>
          </a:r>
          <a:b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72588" y="2523192"/>
        <a:ext cx="2018919" cy="1253543"/>
      </dsp:txXfrm>
    </dsp:sp>
    <dsp:sp modelId="{A6775D50-6539-4FC7-9BE2-DF8D91A3D275}">
      <dsp:nvSpPr>
        <dsp:cNvPr id="0" name=""/>
        <dsp:cNvSpPr/>
      </dsp:nvSpPr>
      <dsp:spPr>
        <a:xfrm>
          <a:off x="2563498" y="2262850"/>
          <a:ext cx="2096919" cy="133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04FBC-90AF-4A40-A91E-5009F47A5EB3}">
      <dsp:nvSpPr>
        <dsp:cNvPr id="0" name=""/>
        <dsp:cNvSpPr/>
      </dsp:nvSpPr>
      <dsp:spPr>
        <a:xfrm>
          <a:off x="2796489" y="2484192"/>
          <a:ext cx="2096919" cy="1331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>
              <a:latin typeface="Segoe UI" panose="020B0502040204020203" pitchFamily="34" charset="0"/>
              <a:cs typeface="Segoe UI" panose="020B0502040204020203" pitchFamily="34" charset="0"/>
            </a:rPr>
            <a:t>מתן מענה לתהליכי ליבה בחנות: ניהול משתמשים, קטלוג מוצרים, עגלת קניות, ותהליך הזמנה מלא.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835489" y="2523192"/>
        <a:ext cx="2018919" cy="1253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C7E00-26D2-4B7C-92AE-12FF895EFA9B}">
      <dsp:nvSpPr>
        <dsp:cNvPr id="0" name=""/>
        <dsp:cNvSpPr/>
      </dsp:nvSpPr>
      <dsp:spPr>
        <a:xfrm>
          <a:off x="199240" y="1955"/>
          <a:ext cx="2783576" cy="1670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Segoe UI" panose="020B0502040204020203" pitchFamily="34" charset="0"/>
              <a:cs typeface="Segoe UI" panose="020B0502040204020203" pitchFamily="34" charset="0"/>
            </a:rPr>
            <a:t>מערכת אימות משתמשים:</a:t>
          </a:r>
          <a:r>
            <a:rPr lang="he-IL" sz="1900" kern="1200" dirty="0">
              <a:latin typeface="Segoe UI" panose="020B0502040204020203" pitchFamily="34" charset="0"/>
              <a:cs typeface="Segoe UI" panose="020B0502040204020203" pitchFamily="34" charset="0"/>
            </a:rPr>
            <a:t> טפסי התחברות והרשמה.</a:t>
          </a:r>
          <a:b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9240" y="1955"/>
        <a:ext cx="2783576" cy="1670145"/>
      </dsp:txXfrm>
    </dsp:sp>
    <dsp:sp modelId="{CD133757-6197-481B-B1E2-8F95F1C56176}">
      <dsp:nvSpPr>
        <dsp:cNvPr id="0" name=""/>
        <dsp:cNvSpPr/>
      </dsp:nvSpPr>
      <dsp:spPr>
        <a:xfrm>
          <a:off x="3261174" y="1955"/>
          <a:ext cx="2783576" cy="1670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Segoe UI" panose="020B0502040204020203" pitchFamily="34" charset="0"/>
              <a:cs typeface="Segoe UI" panose="020B0502040204020203" pitchFamily="34" charset="0"/>
            </a:rPr>
            <a:t>הצגת מוצרים:</a:t>
          </a:r>
          <a:r>
            <a:rPr lang="he-IL" sz="1900" kern="1200" dirty="0">
              <a:latin typeface="Segoe UI" panose="020B0502040204020203" pitchFamily="34" charset="0"/>
              <a:cs typeface="Segoe UI" panose="020B0502040204020203" pitchFamily="34" charset="0"/>
            </a:rPr>
            <a:t> דפי קטלוג ופרטי מוצר בודד.</a:t>
          </a:r>
          <a:b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61174" y="1955"/>
        <a:ext cx="2783576" cy="1670145"/>
      </dsp:txXfrm>
    </dsp:sp>
    <dsp:sp modelId="{4C5DCF80-8C9E-4671-ACD8-99577DC157A5}">
      <dsp:nvSpPr>
        <dsp:cNvPr id="0" name=""/>
        <dsp:cNvSpPr/>
      </dsp:nvSpPr>
      <dsp:spPr>
        <a:xfrm>
          <a:off x="199240" y="1950459"/>
          <a:ext cx="2783576" cy="1670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latin typeface="Segoe UI" panose="020B0502040204020203" pitchFamily="34" charset="0"/>
              <a:cs typeface="Segoe UI" panose="020B0502040204020203" pitchFamily="34" charset="0"/>
            </a:rPr>
            <a:t>עגלת קניות אינטראקטיבית: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ct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400" kern="1200" dirty="0">
              <a:latin typeface="Segoe UI" panose="020B0502040204020203" pitchFamily="34" charset="0"/>
              <a:cs typeface="Segoe UI" panose="020B0502040204020203" pitchFamily="34" charset="0"/>
            </a:rPr>
            <a:t>הצגת פריטים בעגלה.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ct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400" kern="1200" dirty="0">
              <a:latin typeface="Segoe UI" panose="020B0502040204020203" pitchFamily="34" charset="0"/>
              <a:cs typeface="Segoe UI" panose="020B0502040204020203" pitchFamily="34" charset="0"/>
            </a:rPr>
            <a:t>עדכון כמות והסרת פריטים עם עדכוני </a:t>
          </a:r>
          <a:r>
            <a:rPr lang="hu-HU" sz="1400" kern="1200" dirty="0">
              <a:latin typeface="Segoe UI" panose="020B0502040204020203" pitchFamily="34" charset="0"/>
              <a:cs typeface="Segoe UI" panose="020B0502040204020203" pitchFamily="34" charset="0"/>
            </a:rPr>
            <a:t>UI </a:t>
          </a:r>
          <a:r>
            <a:rPr lang="he-IL" sz="1400" kern="1200" dirty="0">
              <a:latin typeface="Segoe UI" panose="020B0502040204020203" pitchFamily="34" charset="0"/>
              <a:cs typeface="Segoe UI" panose="020B0502040204020203" pitchFamily="34" charset="0"/>
            </a:rPr>
            <a:t>אופטימיים (ללא ריענון מלא של הקומפוננטה).</a:t>
          </a: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  <a:p>
          <a:pPr marL="114300" lvl="1" indent="-114300" algn="ctr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400" kern="1200" dirty="0">
              <a:latin typeface="Segoe UI" panose="020B0502040204020203" pitchFamily="34" charset="0"/>
              <a:cs typeface="Segoe UI" panose="020B0502040204020203" pitchFamily="34" charset="0"/>
            </a:rPr>
            <a:t>חישוב סכומים כוללים בזמן אמת.</a:t>
          </a:r>
          <a:br>
            <a:rPr lang="en-US" sz="14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4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9240" y="1950459"/>
        <a:ext cx="2783576" cy="1670145"/>
      </dsp:txXfrm>
    </dsp:sp>
    <dsp:sp modelId="{661BDE52-6D97-4F12-9948-F8B0037B4F72}">
      <dsp:nvSpPr>
        <dsp:cNvPr id="0" name=""/>
        <dsp:cNvSpPr/>
      </dsp:nvSpPr>
      <dsp:spPr>
        <a:xfrm>
          <a:off x="3261174" y="1950459"/>
          <a:ext cx="2783576" cy="1670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Segoe UI" panose="020B0502040204020203" pitchFamily="34" charset="0"/>
              <a:cs typeface="Segoe UI" panose="020B0502040204020203" pitchFamily="34" charset="0"/>
            </a:rPr>
            <a:t>אישור הזמנה:</a:t>
          </a:r>
          <a:r>
            <a:rPr lang="he-IL" sz="1900" kern="1200" dirty="0">
              <a:latin typeface="Segoe UI" panose="020B0502040204020203" pitchFamily="34" charset="0"/>
              <a:cs typeface="Segoe UI" panose="020B0502040204020203" pitchFamily="34" charset="0"/>
            </a:rPr>
            <a:t> דף ייעודי המציג את פרטי ההזמנה המלאים לאחר רכישה מוצלחת.</a:t>
          </a:r>
          <a:b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61174" y="1950459"/>
        <a:ext cx="2783576" cy="1670145"/>
      </dsp:txXfrm>
    </dsp:sp>
    <dsp:sp modelId="{592A7CA6-1DD0-47C4-B424-D454455608FC}">
      <dsp:nvSpPr>
        <dsp:cNvPr id="0" name=""/>
        <dsp:cNvSpPr/>
      </dsp:nvSpPr>
      <dsp:spPr>
        <a:xfrm>
          <a:off x="1730207" y="3898963"/>
          <a:ext cx="2783576" cy="16701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Segoe UI" panose="020B0502040204020203" pitchFamily="34" charset="0"/>
              <a:cs typeface="Segoe UI" panose="020B0502040204020203" pitchFamily="34" charset="0"/>
            </a:rPr>
            <a:t>ריאקטיביות</a:t>
          </a:r>
          <a:r>
            <a:rPr lang="hu-HU" sz="1900" b="1" kern="1200" dirty="0">
              <a:latin typeface="Segoe UI" panose="020B0502040204020203" pitchFamily="34" charset="0"/>
              <a:cs typeface="Segoe UI" panose="020B0502040204020203" pitchFamily="34" charset="0"/>
            </a:rPr>
            <a:t>:</a:t>
          </a:r>
          <a:r>
            <a:rPr lang="hu-HU" sz="19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he-IL" sz="1900" kern="1200" dirty="0">
              <a:latin typeface="Segoe UI" panose="020B0502040204020203" pitchFamily="34" charset="0"/>
              <a:cs typeface="Segoe UI" panose="020B0502040204020203" pitchFamily="34" charset="0"/>
            </a:rPr>
            <a:t>עדכון חי של מצב התחברות המשתמש ב </a:t>
          </a:r>
          <a:r>
            <a:rPr lang="hu-HU" sz="1900" kern="1200" dirty="0">
              <a:latin typeface="Segoe UI" panose="020B0502040204020203" pitchFamily="34" charset="0"/>
              <a:cs typeface="Segoe UI" panose="020B0502040204020203" pitchFamily="34" charset="0"/>
            </a:rPr>
            <a:t>HeaderComponent </a:t>
          </a:r>
          <a:r>
            <a:rPr lang="he-IL" sz="1900" kern="1200" dirty="0">
              <a:latin typeface="Segoe UI" panose="020B0502040204020203" pitchFamily="34" charset="0"/>
              <a:cs typeface="Segoe UI" panose="020B0502040204020203" pitchFamily="34" charset="0"/>
            </a:rPr>
            <a:t> שם המשתמש) כאשר משתמש מתחבר/מתנתק.</a:t>
          </a:r>
          <a:endParaRPr lang="en-US" sz="19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30207" y="3898963"/>
        <a:ext cx="2783576" cy="1670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C282E-19C4-41F5-B13B-E27058CEAA6E}">
      <dsp:nvSpPr>
        <dsp:cNvPr id="0" name=""/>
        <dsp:cNvSpPr/>
      </dsp:nvSpPr>
      <dsp:spPr>
        <a:xfrm>
          <a:off x="0" y="2850"/>
          <a:ext cx="716289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197394-F72E-416B-A386-F95470077307}">
      <dsp:nvSpPr>
        <dsp:cNvPr id="0" name=""/>
        <dsp:cNvSpPr/>
      </dsp:nvSpPr>
      <dsp:spPr>
        <a:xfrm>
          <a:off x="5758639" y="2850"/>
          <a:ext cx="1373528" cy="5833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b="1" kern="1200" dirty="0">
              <a:latin typeface="Segoe UI" panose="020B0502040204020203" pitchFamily="34" charset="0"/>
              <a:cs typeface="Segoe UI" panose="020B0502040204020203" pitchFamily="34" charset="0"/>
            </a:rPr>
            <a:t>תיעוד שימוש בכלי </a:t>
          </a:r>
          <a:r>
            <a:rPr lang="hu-HU" sz="1600" b="1" kern="1200" dirty="0">
              <a:latin typeface="Segoe UI" panose="020B0502040204020203" pitchFamily="34" charset="0"/>
              <a:cs typeface="Segoe UI" panose="020B0502040204020203" pitchFamily="34" charset="0"/>
            </a:rPr>
            <a:t>AI</a:t>
          </a:r>
          <a:b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758639" y="2850"/>
        <a:ext cx="1373528" cy="5833021"/>
      </dsp:txXfrm>
    </dsp:sp>
    <dsp:sp modelId="{08D0031E-2D57-4623-94DC-33F9E9D49B00}">
      <dsp:nvSpPr>
        <dsp:cNvPr id="0" name=""/>
        <dsp:cNvSpPr/>
      </dsp:nvSpPr>
      <dsp:spPr>
        <a:xfrm>
          <a:off x="196819" y="48777"/>
          <a:ext cx="5622874" cy="91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"כשאני לוחץ על 'הוסף לעגלה', אני מקבל את ההודעה "שגיאה: פרטי מוצר לא טעונים כהלכה." מה הסיבה ואיך לתקן את קוד ה-</a:t>
          </a:r>
          <a:r>
            <a:rPr lang="hu-HU" sz="1600" kern="1200" dirty="0">
              <a:latin typeface="Segoe UI" panose="020B0502040204020203" pitchFamily="34" charset="0"/>
              <a:cs typeface="Segoe UI" panose="020B0502040204020203" pitchFamily="34" charset="0"/>
            </a:rPr>
            <a:t>Angular “</a:t>
          </a:r>
          <a:b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6819" y="48777"/>
        <a:ext cx="5622874" cy="918529"/>
      </dsp:txXfrm>
    </dsp:sp>
    <dsp:sp modelId="{9656E8BE-A0D7-4AFB-8165-58D9A89C685F}">
      <dsp:nvSpPr>
        <dsp:cNvPr id="0" name=""/>
        <dsp:cNvSpPr/>
      </dsp:nvSpPr>
      <dsp:spPr>
        <a:xfrm>
          <a:off x="1373528" y="967307"/>
          <a:ext cx="57303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6CB776C-2425-4F31-A2E9-366C58C2CCA8}">
      <dsp:nvSpPr>
        <dsp:cNvPr id="0" name=""/>
        <dsp:cNvSpPr/>
      </dsp:nvSpPr>
      <dsp:spPr>
        <a:xfrm>
          <a:off x="196819" y="1013233"/>
          <a:ext cx="5622874" cy="91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"אני רוצה להציג את שם המשתמש המחובר ב-</a:t>
          </a:r>
          <a:r>
            <a:rPr lang="hu-HU" sz="1600" kern="1200" dirty="0">
              <a:latin typeface="Segoe UI" panose="020B0502040204020203" pitchFamily="34" charset="0"/>
              <a:cs typeface="Segoe UI" panose="020B0502040204020203" pitchFamily="34" charset="0"/>
            </a:rPr>
            <a:t>HeaderComponent </a:t>
          </a: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 ב- </a:t>
          </a:r>
          <a:r>
            <a:rPr lang="hu-HU" sz="1600" kern="1200" dirty="0">
              <a:latin typeface="Segoe UI" panose="020B0502040204020203" pitchFamily="34" charset="0"/>
              <a:cs typeface="Segoe UI" panose="020B0502040204020203" pitchFamily="34" charset="0"/>
            </a:rPr>
            <a:t>Angular </a:t>
          </a: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 איך לעשות זאת בצורה ריאקטיבית?"</a:t>
          </a:r>
          <a:b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6819" y="1013233"/>
        <a:ext cx="5622874" cy="918529"/>
      </dsp:txXfrm>
    </dsp:sp>
    <dsp:sp modelId="{2A3F1FC3-51C5-4D7F-9FC0-F9CC4523A40E}">
      <dsp:nvSpPr>
        <dsp:cNvPr id="0" name=""/>
        <dsp:cNvSpPr/>
      </dsp:nvSpPr>
      <dsp:spPr>
        <a:xfrm>
          <a:off x="1373528" y="1931763"/>
          <a:ext cx="57303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627606-8CC0-41EA-93AE-3397776DB0A5}">
      <dsp:nvSpPr>
        <dsp:cNvPr id="0" name=""/>
        <dsp:cNvSpPr/>
      </dsp:nvSpPr>
      <dsp:spPr>
        <a:xfrm>
          <a:off x="196819" y="1977690"/>
          <a:ext cx="5622874" cy="91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>
              <a:latin typeface="Segoe UI" panose="020B0502040204020203" pitchFamily="34" charset="0"/>
              <a:cs typeface="Segoe UI" panose="020B0502040204020203" pitchFamily="34" charset="0"/>
            </a:rPr>
            <a:t>"אני רוצה ששינוי כמות פריט בעגלה או הסרה של פריט יהיו פרסיסטנטיים בשרת. אילו שינויים נדרשים בבקאנד ובפרונטאנד?"</a:t>
          </a:r>
          <a:b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6819" y="1977690"/>
        <a:ext cx="5622874" cy="918529"/>
      </dsp:txXfrm>
    </dsp:sp>
    <dsp:sp modelId="{04C59164-3EF1-46C8-83ED-25F6018B9E51}">
      <dsp:nvSpPr>
        <dsp:cNvPr id="0" name=""/>
        <dsp:cNvSpPr/>
      </dsp:nvSpPr>
      <dsp:spPr>
        <a:xfrm>
          <a:off x="1373528" y="2896220"/>
          <a:ext cx="57303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E7F48E-2756-4975-AAB0-C87B739B474E}">
      <dsp:nvSpPr>
        <dsp:cNvPr id="0" name=""/>
        <dsp:cNvSpPr/>
      </dsp:nvSpPr>
      <dsp:spPr>
        <a:xfrm>
          <a:off x="196819" y="2942146"/>
          <a:ext cx="5622874" cy="91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"כיצד אוכל ליצור תהליך צ'ק-אאוט מלא שישלים הזמנה, ירוקן את העגלה וישמור את פרטי ההזמנה בבסיס הנתונים באמצעות </a:t>
          </a:r>
          <a:r>
            <a:rPr lang="hu-HU" sz="1600" kern="1200" dirty="0">
              <a:latin typeface="Segoe UI" panose="020B0502040204020203" pitchFamily="34" charset="0"/>
              <a:cs typeface="Segoe UI" panose="020B0502040204020203" pitchFamily="34" charset="0"/>
            </a:rPr>
            <a:t>Sequelize?“</a:t>
          </a:r>
          <a:b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6819" y="2942146"/>
        <a:ext cx="5622874" cy="918529"/>
      </dsp:txXfrm>
    </dsp:sp>
    <dsp:sp modelId="{28599351-7D1C-47CA-ACAD-CC107B13AC1D}">
      <dsp:nvSpPr>
        <dsp:cNvPr id="0" name=""/>
        <dsp:cNvSpPr/>
      </dsp:nvSpPr>
      <dsp:spPr>
        <a:xfrm>
          <a:off x="1373528" y="3860676"/>
          <a:ext cx="57303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A9F87E3-C802-4F24-AC03-908AA3610C40}">
      <dsp:nvSpPr>
        <dsp:cNvPr id="0" name=""/>
        <dsp:cNvSpPr/>
      </dsp:nvSpPr>
      <dsp:spPr>
        <a:xfrm>
          <a:off x="196819" y="3906603"/>
          <a:ext cx="5622874" cy="91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"אני מקבל שגיאת </a:t>
          </a:r>
          <a:r>
            <a:rPr lang="hu-HU" sz="1600" kern="1200" dirty="0">
              <a:latin typeface="Segoe UI" panose="020B0502040204020203" pitchFamily="34" charset="0"/>
              <a:cs typeface="Segoe UI" panose="020B0502040204020203" pitchFamily="34" charset="0"/>
            </a:rPr>
            <a:t>Sequelize: 'Unknown column X in field list' </a:t>
          </a: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או '</a:t>
          </a:r>
          <a:r>
            <a:rPr lang="hu-HU" sz="1600" kern="1200" dirty="0">
              <a:latin typeface="Segoe UI" panose="020B0502040204020203" pitchFamily="34" charset="0"/>
              <a:cs typeface="Segoe UI" panose="020B0502040204020203" pitchFamily="34" charset="0"/>
            </a:rPr>
            <a:t>Too </a:t>
          </a: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   </a:t>
          </a:r>
          <a:r>
            <a:rPr lang="hu-HU" sz="1600" kern="1200" dirty="0">
              <a:latin typeface="Segoe UI" panose="020B0502040204020203" pitchFamily="34" charset="0"/>
              <a:cs typeface="Segoe UI" panose="020B0502040204020203" pitchFamily="34" charset="0"/>
            </a:rPr>
            <a:t>many keys specified'. </a:t>
          </a: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 איך לפתור את זה בבסיס הנתונים ו/או במודלים?"</a:t>
          </a:r>
          <a:b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6819" y="3906603"/>
        <a:ext cx="5622874" cy="918529"/>
      </dsp:txXfrm>
    </dsp:sp>
    <dsp:sp modelId="{06DD0DE2-661C-48F2-AF57-9AB3A037E7A0}">
      <dsp:nvSpPr>
        <dsp:cNvPr id="0" name=""/>
        <dsp:cNvSpPr/>
      </dsp:nvSpPr>
      <dsp:spPr>
        <a:xfrm>
          <a:off x="1373528" y="4825133"/>
          <a:ext cx="57303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D2B14C-7080-4509-8AE0-BEAAE28EF284}">
      <dsp:nvSpPr>
        <dsp:cNvPr id="0" name=""/>
        <dsp:cNvSpPr/>
      </dsp:nvSpPr>
      <dsp:spPr>
        <a:xfrm>
          <a:off x="196819" y="4871059"/>
          <a:ext cx="5622874" cy="918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600" kern="1200" dirty="0">
              <a:latin typeface="Segoe UI" panose="020B0502040204020203" pitchFamily="34" charset="0"/>
              <a:cs typeface="Segoe UI" panose="020B0502040204020203" pitchFamily="34" charset="0"/>
            </a:rPr>
            <a:t>"הצע רעיונות לאלמנטים ריאקטיביים נוספים באתר לאחר השלמת הליבה."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6819" y="4871059"/>
        <a:ext cx="5622874" cy="918529"/>
      </dsp:txXfrm>
    </dsp:sp>
    <dsp:sp modelId="{6256BA50-92A9-47D2-8E24-B940542B8C33}">
      <dsp:nvSpPr>
        <dsp:cNvPr id="0" name=""/>
        <dsp:cNvSpPr/>
      </dsp:nvSpPr>
      <dsp:spPr>
        <a:xfrm>
          <a:off x="1373528" y="5789589"/>
          <a:ext cx="57303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74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449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2532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179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9001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9559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269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062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0669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04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045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4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553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044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10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435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75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5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709DBC-434B-4870-8C66-BDCC6114A39A}" type="datetimeFigureOut">
              <a:rPr lang="he-IL" smtClean="0"/>
              <a:t>כ"ג/תמוז/תשפ"ה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32E93B-3866-49AA-8DB4-9FB7E963460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8700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</p:sldLayoutIdLs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1FF2-6759-B6AA-D76A-F88D638C2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8" y="2660904"/>
            <a:ext cx="9711223" cy="15361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1"/>
            <a:r>
              <a:rPr lang="en-US" sz="5100" b="1" dirty="0">
                <a:latin typeface="Segoe UI" panose="020B0502040204020203" pitchFamily="34" charset="0"/>
                <a:cs typeface="Segoe UI" panose="020B0502040204020203" pitchFamily="34" charset="0"/>
              </a:rPr>
              <a:t>פיתוח יישומי מחשב </a:t>
            </a:r>
            <a:r>
              <a:rPr lang="he-IL" sz="51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1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he-IL" sz="51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5100" b="1" dirty="0">
                <a:latin typeface="Segoe UI" panose="020B0502040204020203" pitchFamily="34" charset="0"/>
                <a:cs typeface="Segoe UI" panose="020B0502040204020203" pitchFamily="34" charset="0"/>
              </a:rPr>
              <a:t>פרויקט מסכם</a:t>
            </a:r>
            <a:br>
              <a:rPr lang="en-US" sz="5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100" b="1" dirty="0">
                <a:latin typeface="Segoe UI" panose="020B0502040204020203" pitchFamily="34" charset="0"/>
                <a:cs typeface="Segoe UI" panose="020B0502040204020203" pitchFamily="34" charset="0"/>
              </a:rPr>
              <a:t>פרויקט חנות מקוונת e-commerce</a:t>
            </a:r>
            <a:endParaRPr lang="en-US" sz="5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44742-1E67-15F3-77EF-5A311926D69B}"/>
              </a:ext>
            </a:extLst>
          </p:cNvPr>
          <p:cNvSpPr txBox="1"/>
          <p:nvPr/>
        </p:nvSpPr>
        <p:spPr>
          <a:xfrm>
            <a:off x="1527048" y="4599432"/>
            <a:ext cx="9144000" cy="153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>
                <a:solidFill>
                  <a:schemeClr val="bg1"/>
                </a:solidFill>
              </a:rPr>
              <a:t>מגישים:</a:t>
            </a:r>
            <a:br>
              <a:rPr lang="en-US" sz="2400" b="1">
                <a:solidFill>
                  <a:schemeClr val="bg1"/>
                </a:solidFill>
              </a:rPr>
            </a:br>
            <a:r>
              <a:rPr lang="en-US" sz="2400" b="1">
                <a:solidFill>
                  <a:schemeClr val="bg1"/>
                </a:solidFill>
              </a:rPr>
              <a:t>נתנאל שן</a:t>
            </a:r>
            <a:br>
              <a:rPr lang="en-US" sz="2400" b="1">
                <a:solidFill>
                  <a:schemeClr val="bg1"/>
                </a:solidFill>
              </a:rPr>
            </a:br>
            <a:r>
              <a:rPr lang="en-US" sz="2400" b="1">
                <a:solidFill>
                  <a:schemeClr val="bg1"/>
                </a:solidFill>
              </a:rPr>
              <a:t>ליבר ויצמן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45DB2-288A-B87D-21C1-12FFA175999A}"/>
              </a:ext>
            </a:extLst>
          </p:cNvPr>
          <p:cNvSpPr txBox="1"/>
          <p:nvPr/>
        </p:nvSpPr>
        <p:spPr>
          <a:xfrm>
            <a:off x="410868" y="403123"/>
            <a:ext cx="286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95626-0164-550D-916A-2D8B47BD467A}"/>
              </a:ext>
            </a:extLst>
          </p:cNvPr>
          <p:cNvSpPr txBox="1"/>
          <p:nvPr/>
        </p:nvSpPr>
        <p:spPr>
          <a:xfrm>
            <a:off x="9297802" y="403123"/>
            <a:ext cx="2340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מגישים:</a:t>
            </a:r>
          </a:p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נתנאל שן</a:t>
            </a:r>
          </a:p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ליבר וויצמן</a:t>
            </a:r>
          </a:p>
        </p:txBody>
      </p:sp>
    </p:spTree>
    <p:extLst>
      <p:ext uri="{BB962C8B-B14F-4D97-AF65-F5344CB8AC3E}">
        <p14:creationId xmlns:p14="http://schemas.microsoft.com/office/powerpoint/2010/main" val="288098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A8913D-F652-E450-22B2-93032BB3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8" y="1433665"/>
            <a:ext cx="7312410" cy="4111564"/>
          </a:xfrm>
          <a:prstGeom prst="roundRect">
            <a:avLst>
              <a:gd name="adj" fmla="val 5667"/>
            </a:avLst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EDD4AD-F5E1-7582-67C9-A1E1BE222C37}"/>
              </a:ext>
            </a:extLst>
          </p:cNvPr>
          <p:cNvSpPr txBox="1"/>
          <p:nvPr/>
        </p:nvSpPr>
        <p:spPr>
          <a:xfrm>
            <a:off x="7747819" y="1394123"/>
            <a:ext cx="4322284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צפייה וניהול פרופיל משתמש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תיאור: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משתמש מחובר צופה בפרטיו האישיים, ניגש להיסטוריית הזמנות ומתנתק.</a:t>
            </a:r>
          </a:p>
          <a:p>
            <a:pPr algn="r" rtl="1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שלבי הזרימה:</a:t>
            </a:r>
          </a:p>
          <a:p>
            <a:pPr algn="r" rtl="1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ניווט לפרופיל: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המשתמש לוחץ על אייקון הפרופיל ב 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r" rtl="1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הצגת פרטים: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נטען מסך "הפרופיל שלי" עם פרטי המשתמש (שם, אימייל, סיסמה מוסתרת) לקריאה בלבד.</a:t>
            </a:r>
          </a:p>
          <a:p>
            <a:pPr algn="r" rtl="1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גישה להזמנות: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לחיצה על "ההזמנות הקודמות שלי" מנווטת למסך היסטוריית ההזמנות (זרימה קודמת).</a:t>
            </a:r>
          </a:p>
          <a:p>
            <a:pPr algn="r" rtl="1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התנתקות: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לחיצה על "התנתק" מבצעת יציאה מהחשבון ומנתבת לדף הבית/התחברות.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0C3EE-D0E9-9967-DD5E-DB91275B64BE}"/>
              </a:ext>
            </a:extLst>
          </p:cNvPr>
          <p:cNvSpPr txBox="1"/>
          <p:nvPr/>
        </p:nvSpPr>
        <p:spPr>
          <a:xfrm>
            <a:off x="351875" y="403123"/>
            <a:ext cx="4642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0194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72B05A-6ABA-BC59-7C41-69AC15932C7D}"/>
              </a:ext>
            </a:extLst>
          </p:cNvPr>
          <p:cNvSpPr txBox="1"/>
          <p:nvPr/>
        </p:nvSpPr>
        <p:spPr>
          <a:xfrm>
            <a:off x="7633253" y="1303416"/>
            <a:ext cx="4343292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Bef>
                <a:spcPts val="600"/>
              </a:spcBef>
              <a:spcAft>
                <a:spcPts val="600"/>
              </a:spcAft>
              <a:buNone/>
            </a:pPr>
            <a:r>
              <a:rPr lang="he-IL" sz="2000" b="1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צפייה בדף ההזמנות של המשתמש 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  <a:buNone/>
            </a:pPr>
            <a:r>
              <a:rPr lang="he-IL" sz="1800" b="1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תיאור:</a:t>
            </a:r>
            <a:r>
              <a:rPr lang="he-IL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משתמש יכול לצפות בכל ההזמנות הקודמות שלו ובסטטוס שלהן.</a:t>
            </a:r>
          </a:p>
          <a:p>
            <a:pPr marR="295275" algn="r" rtl="1" fontAlgn="base">
              <a:buFont typeface="Arial" panose="020B0604020202020204" pitchFamily="34" charset="0"/>
              <a:buChar char="•"/>
            </a:pPr>
            <a:endParaRPr lang="he-IL" sz="16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295275" algn="r" rtl="1" fontAlgn="base">
              <a:buFont typeface="Arial" panose="020B0604020202020204" pitchFamily="34" charset="0"/>
              <a:buChar char="•"/>
            </a:pPr>
            <a:r>
              <a:rPr lang="he-IL" sz="1800" b="1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שלבי הזרימה (ליישום עתידי):</a:t>
            </a:r>
            <a:endParaRPr lang="he-IL" sz="16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552450" algn="r" rtl="1" fontAlgn="base">
              <a:buFont typeface="Arial" panose="020B0604020202020204" pitchFamily="34" charset="0"/>
              <a:buChar char="•"/>
            </a:pPr>
            <a:r>
              <a:rPr lang="he-IL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משתמש לוחץ על "ההזמנות שלי" בהאדר/פרופיל.</a:t>
            </a:r>
          </a:p>
          <a:p>
            <a:pPr marR="552450" algn="r" rtl="1" fontAlgn="base">
              <a:buFont typeface="Arial" panose="020B0604020202020204" pitchFamily="34" charset="0"/>
              <a:buChar char="•"/>
            </a:pPr>
            <a:endParaRPr lang="he-IL" sz="16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552450" algn="r" rtl="1" fontAlgn="base">
              <a:buFont typeface="Arial" panose="020B0604020202020204" pitchFamily="34" charset="0"/>
              <a:buChar char="•"/>
            </a:pPr>
            <a:r>
              <a:rPr lang="he-IL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הדף שולף את כל ההזמנות המשויכות למזהה המשתמש מהשרת.</a:t>
            </a:r>
          </a:p>
          <a:p>
            <a:pPr marR="552450" algn="r" rtl="1" fontAlgn="base">
              <a:buFont typeface="Arial" panose="020B0604020202020204" pitchFamily="34" charset="0"/>
              <a:buChar char="•"/>
            </a:pPr>
            <a:endParaRPr lang="he-IL" sz="16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552450" algn="r" rtl="1" fontAlgn="base">
              <a:buFont typeface="Arial" panose="020B0604020202020204" pitchFamily="34" charset="0"/>
              <a:buChar char="•"/>
            </a:pPr>
            <a:r>
              <a:rPr lang="he-IL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מוצגת רשימה של הזמנות קודמות, עם פרטים בסיסיים וסטטוס.</a:t>
            </a:r>
          </a:p>
          <a:p>
            <a:pPr marR="552450" algn="r" rtl="1" fontAlgn="base">
              <a:buFont typeface="Arial" panose="020B0604020202020204" pitchFamily="34" charset="0"/>
              <a:buChar char="•"/>
            </a:pPr>
            <a:endParaRPr lang="he-IL" sz="16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552450" algn="r" rtl="1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800" b="0" i="0" u="none" strike="noStrike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לחיצה על הזמנה ספציפית יכולה להוביל לדף אישור הזמנה (שקופית קודמת) לפרטים מלאים.</a:t>
            </a:r>
            <a:endParaRPr lang="he-IL" sz="16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F5A44-017F-61D0-C390-471BE7B8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09" y="1422378"/>
            <a:ext cx="7312410" cy="4111564"/>
          </a:xfrm>
          <a:prstGeom prst="roundRect">
            <a:avLst>
              <a:gd name="adj" fmla="val 5906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BB7178-F205-E220-4205-E0B261F1A936}"/>
              </a:ext>
            </a:extLst>
          </p:cNvPr>
          <p:cNvSpPr txBox="1"/>
          <p:nvPr/>
        </p:nvSpPr>
        <p:spPr>
          <a:xfrm>
            <a:off x="351875" y="403123"/>
            <a:ext cx="4642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4802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BD6BEC-D67B-826F-1BF2-E759F7269557}"/>
              </a:ext>
            </a:extLst>
          </p:cNvPr>
          <p:cNvSpPr txBox="1"/>
          <p:nvPr/>
        </p:nvSpPr>
        <p:spPr>
          <a:xfrm>
            <a:off x="669851" y="1430179"/>
            <a:ext cx="3029313" cy="3675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  <a:spcAft>
                <a:spcPts val="600"/>
              </a:spcAft>
            </a:pPr>
            <a:r>
              <a:rPr lang="en-US" sz="4000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תיעוד שימוש ב 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EC81626-79CA-A7CA-F8C3-301B79313E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486191"/>
              </p:ext>
            </p:extLst>
          </p:nvPr>
        </p:nvGraphicFramePr>
        <p:xfrm>
          <a:off x="4557155" y="680063"/>
          <a:ext cx="7162897" cy="5838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07167AA-3F81-1185-7FAC-2C5CA9B78163}"/>
              </a:ext>
            </a:extLst>
          </p:cNvPr>
          <p:cNvSpPr txBox="1"/>
          <p:nvPr/>
        </p:nvSpPr>
        <p:spPr>
          <a:xfrm>
            <a:off x="351875" y="403123"/>
            <a:ext cx="4642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2470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13C74C-809A-CDE3-5FCE-9C80358A2208}"/>
              </a:ext>
            </a:extLst>
          </p:cNvPr>
          <p:cNvSpPr txBox="1"/>
          <p:nvPr/>
        </p:nvSpPr>
        <p:spPr>
          <a:xfrm>
            <a:off x="4711329" y="705862"/>
            <a:ext cx="2677898" cy="57233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3600" b="1" kern="1200" cap="all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טכנולוגיות</a:t>
            </a:r>
            <a:endParaRPr lang="en-US" sz="3600" b="1" kern="1200" cap="all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0EA12-D05F-3071-6FA0-E461CC013FF1}"/>
              </a:ext>
            </a:extLst>
          </p:cNvPr>
          <p:cNvSpPr txBox="1"/>
          <p:nvPr/>
        </p:nvSpPr>
        <p:spPr>
          <a:xfrm>
            <a:off x="838199" y="2024781"/>
            <a:ext cx="5212079" cy="4137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rtl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טכנולוגיות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בשימוש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צד לקוח</a:t>
            </a:r>
            <a:r>
              <a:rPr lang="he-IL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Angular (HTML, CSS, TypeScript)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צד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שרת</a:t>
            </a:r>
            <a:r>
              <a:rPr lang="he-IL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Node.js + Express.js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בסיס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נתונים</a:t>
            </a:r>
            <a:r>
              <a:rPr lang="he-IL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b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ORM (Object-Relational Mapping):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Sequelize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12434CE8-49FD-0346-9D7B-45AAF4DE0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136237"/>
              </p:ext>
            </p:extLst>
          </p:nvPr>
        </p:nvGraphicFramePr>
        <p:xfrm>
          <a:off x="6459795" y="2024780"/>
          <a:ext cx="4894006" cy="4137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1AE64C9-7075-B254-045A-9DA9807481A1}"/>
              </a:ext>
            </a:extLst>
          </p:cNvPr>
          <p:cNvSpPr txBox="1"/>
          <p:nvPr/>
        </p:nvSpPr>
        <p:spPr>
          <a:xfrm>
            <a:off x="410868" y="403123"/>
            <a:ext cx="286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654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9AC0F-8B89-7836-AD20-61A695BEA8FD}"/>
              </a:ext>
            </a:extLst>
          </p:cNvPr>
          <p:cNvSpPr txBox="1"/>
          <p:nvPr/>
        </p:nvSpPr>
        <p:spPr>
          <a:xfrm>
            <a:off x="7679747" y="643466"/>
            <a:ext cx="2257396" cy="557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צד </a:t>
            </a:r>
            <a:r>
              <a:rPr lang="en-US" sz="3600" b="1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לקוח</a:t>
            </a:r>
            <a:endParaRPr lang="en-US" sz="3600" kern="12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D5258231-86E9-8074-088C-7F21670E44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828542"/>
              </p:ext>
            </p:extLst>
          </p:nvPr>
        </p:nvGraphicFramePr>
        <p:xfrm>
          <a:off x="643467" y="82634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F8AD76-943C-91F8-E902-5564B6BD38F4}"/>
              </a:ext>
            </a:extLst>
          </p:cNvPr>
          <p:cNvSpPr txBox="1"/>
          <p:nvPr/>
        </p:nvSpPr>
        <p:spPr>
          <a:xfrm>
            <a:off x="410868" y="403123"/>
            <a:ext cx="286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5164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DBF94F-B2CB-F7E9-0493-B0356129D7D6}"/>
              </a:ext>
            </a:extLst>
          </p:cNvPr>
          <p:cNvSpPr txBox="1"/>
          <p:nvPr/>
        </p:nvSpPr>
        <p:spPr>
          <a:xfrm>
            <a:off x="3824748" y="673193"/>
            <a:ext cx="45425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צד שרת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D859A-1D3F-6396-991D-2734CFFDD140}"/>
              </a:ext>
            </a:extLst>
          </p:cNvPr>
          <p:cNvSpPr txBox="1"/>
          <p:nvPr/>
        </p:nvSpPr>
        <p:spPr>
          <a:xfrm>
            <a:off x="5384800" y="1388348"/>
            <a:ext cx="6563360" cy="59400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1. אינטראקציה עם בסיס הנתונים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e-IL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r>
              <a:rPr lang="he-IL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u-HU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חיבור תקין ל-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MySQL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באמצעות 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Sequelize.</a:t>
            </a:r>
          </a:p>
          <a:p>
            <a:pPr algn="r" rtl="1" fontAlgn="base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שימוש ב-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ORM Sequelize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לניהול קל של טבלאות וקשרים.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טבלאות קיימות: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users, products, carts, cart_items, orders, order_items.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קשרים מרכזיים:</a:t>
            </a: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User &lt;-&gt; Cart (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אחד לאחד)</a:t>
            </a:r>
          </a:p>
          <a:p>
            <a:pPr algn="r" rtl="1" fontAlgn="base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Cart &lt;-&gt; CartItem (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אחד לרבים)</a:t>
            </a:r>
          </a:p>
          <a:p>
            <a:pPr algn="r" rtl="1" fontAlgn="base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Product &lt;-&gt; CartItem (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אחד לרבים)</a:t>
            </a:r>
          </a:p>
          <a:p>
            <a:pPr algn="r" rtl="1" fontAlgn="base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User &lt;-&gt; Order (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אחד לרבים)</a:t>
            </a:r>
          </a:p>
          <a:p>
            <a:pPr algn="r" rtl="1" fontAlgn="base"/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Order &lt;-&gt; OrderItem (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אחד לרבים)</a:t>
            </a:r>
          </a:p>
          <a:p>
            <a:pPr algn="r" rtl="1" fontAlgn="base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Product &lt;-&gt; OrderItem (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אחד לרבים)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ניהול טרנזקציות: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הטמעת טרנזקציות ב-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Sequelize (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במיוחד בתהליך יצירת הזמנה) להבטחת עקביות הנתונים (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All or Nothing).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rtl="1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D7F32-8818-2936-8CC1-D659CF3BFB12}"/>
              </a:ext>
            </a:extLst>
          </p:cNvPr>
          <p:cNvSpPr txBox="1"/>
          <p:nvPr/>
        </p:nvSpPr>
        <p:spPr>
          <a:xfrm>
            <a:off x="242857" y="1473200"/>
            <a:ext cx="4542503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2. נקודות מרכזיות בצד השרת:</a:t>
            </a:r>
            <a:b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לניהול משתמשים: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הרשמה, התחברות.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 לניהול מוצרים: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שליפת מוצרים.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 לניהול עגלה: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הוספה, עדכון כמות, הסרה של פריטים, וריקון עגלה.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u-HU" b="1" dirty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 לניהול הזמנות: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יצירת הזמנה מתוך עגלה (כולל ניקוי עגלה והורדת מלאי אם קיים), שליפת פרטי הזמנה.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פרוטוקולי תקשורת: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שימוש נכון ב-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HTTP (GET, POST, PUT, DELETE)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וב-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JSON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להעברת נתונים.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A03EE-89F8-91B4-8D67-F1A11E3770FC}"/>
              </a:ext>
            </a:extLst>
          </p:cNvPr>
          <p:cNvSpPr txBox="1"/>
          <p:nvPr/>
        </p:nvSpPr>
        <p:spPr>
          <a:xfrm>
            <a:off x="410868" y="403123"/>
            <a:ext cx="286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051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DB4D8-098C-633F-38BA-5B3E15B9CD4F}"/>
              </a:ext>
            </a:extLst>
          </p:cNvPr>
          <p:cNvSpPr txBox="1"/>
          <p:nvPr/>
        </p:nvSpPr>
        <p:spPr>
          <a:xfrm>
            <a:off x="7153975" y="1185233"/>
            <a:ext cx="4693366" cy="59093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u="sng" dirty="0">
                <a:latin typeface="Segoe UI" panose="020B0502040204020203" pitchFamily="34" charset="0"/>
                <a:cs typeface="Segoe UI" panose="020B0502040204020203" pitchFamily="34" charset="0"/>
              </a:rPr>
              <a:t>הרשמת משתמש חדש והתחברות</a:t>
            </a:r>
            <a:b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b="1" dirty="0"/>
              <a:t>תיאור:</a:t>
            </a:r>
            <a:r>
              <a:rPr lang="he-IL" dirty="0"/>
              <a:t> משתמש חדש נרשם לאתר או משתמש קיים מתחבר לחשבונו.</a:t>
            </a:r>
            <a:br>
              <a:rPr lang="en-US" b="1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שלבי הזרימה:</a:t>
            </a:r>
          </a:p>
          <a:p>
            <a:pPr algn="r" rtl="1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הרשמה/התחברות: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משתמש מזין פרטי הרשמה (שם, אימייל, סיסמה) או פרטי התחברות (אימייל, סיסמה).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אימות פרטים: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פרטים נשלחים לשרת 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POST API)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). השרת מאמת את הפרטים ויוצר משתמש חדש/מאשר התחברות.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יצירת עגלה: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במקרה של הרשמה מוצלחת, נוצרת אוטומטית עגלת קניות למשתמש.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הודעת אישור: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ה-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מציג אישור הצלחה והמשתמש מנותב לעמוד הבית או לדף התחברות.</a:t>
            </a:r>
          </a:p>
          <a:p>
            <a:pPr algn="r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B3AAA-C822-8881-296B-AA8DD64E270B}"/>
              </a:ext>
            </a:extLst>
          </p:cNvPr>
          <p:cNvSpPr txBox="1"/>
          <p:nvPr/>
        </p:nvSpPr>
        <p:spPr>
          <a:xfrm>
            <a:off x="3374922" y="641244"/>
            <a:ext cx="5442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b="1" i="0" u="none" strike="noStrike" dirty="0">
                <a:effectLst/>
                <a:latin typeface="Google Sans Text"/>
              </a:rPr>
              <a:t>זרימות משתמש מרכזיות שהודגמו</a:t>
            </a:r>
            <a:endParaRPr lang="he-IL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92A9D-BB62-7B14-EF1C-244452D7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8" y="1386351"/>
            <a:ext cx="5484308" cy="3083673"/>
          </a:xfrm>
          <a:prstGeom prst="roundRect">
            <a:avLst>
              <a:gd name="adj" fmla="val 4380"/>
            </a:avLst>
          </a:prstGeom>
          <a:ln>
            <a:gradFill>
              <a:gsLst>
                <a:gs pos="32000">
                  <a:srgbClr val="E1E1E1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057947-43A2-CAC6-9B60-6936B9D5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08" y="3501024"/>
            <a:ext cx="5484308" cy="3083673"/>
          </a:xfrm>
          <a:prstGeom prst="roundRect">
            <a:avLst>
              <a:gd name="adj" fmla="val 5405"/>
            </a:avLst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913E9-75C4-9885-3E59-B0BACA6961AB}"/>
              </a:ext>
            </a:extLst>
          </p:cNvPr>
          <p:cNvSpPr txBox="1"/>
          <p:nvPr/>
        </p:nvSpPr>
        <p:spPr>
          <a:xfrm>
            <a:off x="410868" y="403123"/>
            <a:ext cx="286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154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DF3024-2FAC-2E8F-EFD9-442ECD2C91F0}"/>
              </a:ext>
            </a:extLst>
          </p:cNvPr>
          <p:cNvSpPr txBox="1"/>
          <p:nvPr/>
        </p:nvSpPr>
        <p:spPr>
          <a:xfrm>
            <a:off x="7791760" y="825469"/>
            <a:ext cx="4264833" cy="5813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גלישה במוצרים ודף הבית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תיאור: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משתמש גולש בקטלוג המוצרים וצופה בפריטים המוצגים בדף הבית.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שלבי הזרימה: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כניסה לדף הבית: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משתמש נוחת בעמוד הבית של החנות, בין אם דרך קישור ישיר, חיפוש, או לאחר התחברות.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טעינת מוצרים ראשונית: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עם טעינת הדף, המערכת מבצעת קריאת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API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לצד השרת כדי לשלוף את רשימת המוצרים הראשונית.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הצגת קטלוג: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המוצרים מתארגנים ומוצגים בפריסה נוחה ומושכת ויזואלית</a:t>
            </a:r>
          </a:p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100000"/>
              <a:buFontTx/>
              <a:buNone/>
              <a:tabLst/>
              <a:defRPr/>
            </a:pPr>
            <a:r>
              <a:rPr kumimoji="0" lang="he-I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אינטראקציה בסיסית:</a:t>
            </a:r>
            <a:r>
              <a:rPr kumimoji="0" lang="he-I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המשתמש יכול ללחוץ על כל מוצר כדי לעבור לדף פרטי המוצר שלו.</a:t>
            </a:r>
            <a:endParaRPr kumimoji="0" lang="en-US" sz="1800" b="0" i="0" u="none" strike="noStrike" kern="1200" cap="small" spc="0" normalizeH="0" baseline="0" noProof="0" dirty="0">
              <a:ln>
                <a:noFill/>
              </a:ln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8" name="Picture 7" descr="A screenshot of a website&#10;&#10;AI-generated content may be incorrect.">
            <a:extLst>
              <a:ext uri="{FF2B5EF4-FFF2-40B4-BE49-F238E27FC236}">
                <a16:creationId xmlns:a16="http://schemas.microsoft.com/office/drawing/2014/main" id="{AE163419-A014-D284-09D2-A9A03D051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81" y="1394762"/>
            <a:ext cx="7300979" cy="411156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FCB5FE-85E8-FC48-F1D4-88E3BF1CBD70}"/>
              </a:ext>
            </a:extLst>
          </p:cNvPr>
          <p:cNvSpPr txBox="1"/>
          <p:nvPr/>
        </p:nvSpPr>
        <p:spPr>
          <a:xfrm>
            <a:off x="410868" y="403123"/>
            <a:ext cx="286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5701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AAA2D2-2411-1BA9-3308-72DB03F26339}"/>
              </a:ext>
            </a:extLst>
          </p:cNvPr>
          <p:cNvSpPr txBox="1"/>
          <p:nvPr/>
        </p:nvSpPr>
        <p:spPr>
          <a:xfrm>
            <a:off x="117987" y="1290485"/>
            <a:ext cx="4170060" cy="49136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r" rt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צפייה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בדף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מוצר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והוספה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לעגלה</a:t>
            </a:r>
            <a:endParaRPr lang="en-US" b="1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תיאור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משתמש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בוחר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מוצר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ספציפי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כדי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לראות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פרטיו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ולהוסיף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אותו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לעגלה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r" rtl="1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שלבי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הזרימה</a:t>
            </a:r>
            <a:r>
              <a:rPr lang="en-US" b="1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משתמש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לוחץ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על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תמונת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מוצר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או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כותרת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מתוך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רשימת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המוצרים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r" rtl="1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הוא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מנותב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לדף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פרטי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מוצר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בודד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המציג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תיאור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מלא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מחיר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וכמות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r" rtl="1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בדף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פרטי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המוצר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משתמש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בוחר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כמות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ולוחץ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על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כפתור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"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הוסף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לעגלה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".</a:t>
            </a:r>
          </a:p>
          <a:p>
            <a:pPr algn="r" rtl="1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הבקשה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נשלחת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לשרת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(POST API)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להוספת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הפריט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לעגלה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r" rtl="1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ה-UI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מציג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הודעת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אישור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קטנה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(toast)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או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הודעת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הצלחה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ליד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cap="small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הכפתור</a:t>
            </a:r>
            <a:r>
              <a:rPr lang="en-US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3" name="Picture 2" descr="A screen shot of a television&#10;&#10;AI-generated content may be incorrect.">
            <a:extLst>
              <a:ext uri="{FF2B5EF4-FFF2-40B4-BE49-F238E27FC236}">
                <a16:creationId xmlns:a16="http://schemas.microsoft.com/office/drawing/2014/main" id="{C9BC55EC-9E91-AB7B-FEC5-D92DB0F26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381480"/>
            <a:ext cx="7312410" cy="4100132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EB19F-F4D2-E795-D00C-FCDC2EC4BF6F}"/>
              </a:ext>
            </a:extLst>
          </p:cNvPr>
          <p:cNvSpPr txBox="1"/>
          <p:nvPr/>
        </p:nvSpPr>
        <p:spPr>
          <a:xfrm>
            <a:off x="410868" y="403123"/>
            <a:ext cx="286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655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DECD2-D557-9A47-6F01-0FAEAE09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7" y="1441432"/>
            <a:ext cx="7312410" cy="4111564"/>
          </a:xfrm>
          <a:prstGeom prst="roundRect">
            <a:avLst>
              <a:gd name="adj" fmla="val 7341"/>
            </a:avLst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5BDC85-7A35-1A8B-CE05-9EC4FE12288C}"/>
              </a:ext>
            </a:extLst>
          </p:cNvPr>
          <p:cNvSpPr txBox="1"/>
          <p:nvPr/>
        </p:nvSpPr>
        <p:spPr>
          <a:xfrm>
            <a:off x="7750896" y="394495"/>
            <a:ext cx="4264833" cy="4883203"/>
          </a:xfrm>
          <a:prstGeom prst="rect">
            <a:avLst/>
          </a:prstGeom>
        </p:spPr>
        <p:txBody>
          <a:bodyPr vert="horz" lIns="91440" tIns="46800" rIns="91440" bIns="45720" rtlCol="0" anchor="t">
            <a:noAutofit/>
          </a:bodyPr>
          <a:lstStyle/>
          <a:p>
            <a:pPr algn="r" rtl="1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ניהול עגלת קניות</a:t>
            </a: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תיאור: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משתמש יכול לצפות בפריטים שבעגלתו, לשנות כמויות, להסיר פריטים או לרוקן את העגלה כולה.</a:t>
            </a:r>
          </a:p>
          <a:p>
            <a:pPr algn="r" rtl="1" fontAlgn="base">
              <a:spcBef>
                <a:spcPts val="600"/>
              </a:spcBef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שלבי הזרימה:</a:t>
            </a:r>
          </a:p>
          <a:p>
            <a:pPr algn="r" rtl="1" fontAlgn="base"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משתמש מגיע לדף העגלה (לדוגמה, דרך אייקון העגלה ב-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header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algn="r" rtl="1" fontAlgn="base">
              <a:spcBef>
                <a:spcPts val="600"/>
              </a:spcBef>
              <a:spcAft>
                <a:spcPts val="600"/>
              </a:spcAft>
            </a:pP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מוצגת רשימת הפריטים, כמות לכל פריט ומחיר כולל.</a:t>
            </a:r>
          </a:p>
          <a:p>
            <a:pPr algn="r" rtl="1" fontAlgn="base">
              <a:spcBef>
                <a:spcPts val="600"/>
              </a:spcBef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שינוי כמות: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משתמש משנה את הכמות בשדה קלט, השינוי מתעדכן ב-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באופן אופטימי ונשלח לשרת.</a:t>
            </a:r>
          </a:p>
          <a:p>
            <a:pPr algn="r" rtl="1" fontAlgn="base">
              <a:spcBef>
                <a:spcPts val="600"/>
              </a:spcBef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הסרה: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משתמש לוחץ על כפתור "הסר" ליד פריט, אישור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pop-up)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מוצג, ופריט מוסר ב-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ומהשרת.</a:t>
            </a:r>
          </a:p>
          <a:p>
            <a:pPr algn="r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D19FC-97A5-BD91-0BEA-D1F7DCC1C232}"/>
              </a:ext>
            </a:extLst>
          </p:cNvPr>
          <p:cNvSpPr txBox="1"/>
          <p:nvPr/>
        </p:nvSpPr>
        <p:spPr>
          <a:xfrm>
            <a:off x="7119257" y="5441460"/>
            <a:ext cx="4896472" cy="10002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 fontAlgn="base">
              <a:spcBef>
                <a:spcPts val="600"/>
              </a:spcBef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ריקון עגלה: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משתמש לוחץ על "רוקן עגלה", אישור מוצג, והעגלה מתרוקנת ב-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UI 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ומהשרת.</a:t>
            </a:r>
          </a:p>
          <a:p>
            <a:pPr algn="r" rtl="1" fontAlgn="base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חישוב סכום כולל של העגלה מתעדכן בזמן אמת.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07041-5B11-04A6-A707-D869CFF99589}"/>
              </a:ext>
            </a:extLst>
          </p:cNvPr>
          <p:cNvSpPr txBox="1"/>
          <p:nvPr/>
        </p:nvSpPr>
        <p:spPr>
          <a:xfrm>
            <a:off x="410868" y="403123"/>
            <a:ext cx="286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69731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5E3CCB-F603-436A-489F-1A6DC695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835" y="1435559"/>
            <a:ext cx="7312410" cy="4111564"/>
          </a:xfrm>
          <a:prstGeom prst="roundRect">
            <a:avLst>
              <a:gd name="adj" fmla="val 6623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EEE21-0A79-9F30-CF95-188159115B4A}"/>
              </a:ext>
            </a:extLst>
          </p:cNvPr>
          <p:cNvSpPr txBox="1"/>
          <p:nvPr/>
        </p:nvSpPr>
        <p:spPr>
          <a:xfrm>
            <a:off x="132533" y="1386395"/>
            <a:ext cx="3876261" cy="53553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השלמת רכישה</a:t>
            </a:r>
            <a:endParaRPr lang="hu-HU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תיאור:</a:t>
            </a:r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 לאחר אימות העגלה, משתמש ממשיך בתהליך התשלום כדי להשלים את ההזמנה.</a:t>
            </a:r>
          </a:p>
          <a:p>
            <a:pPr algn="r" rtl="1" fontAlgn="base"/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שלבי הזרימה:</a:t>
            </a:r>
          </a:p>
          <a:p>
            <a:pPr algn="r" rtl="1" fontAlgn="base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משתמש לוחץ על כפתור "מעבר לתשלום" בדף העגלה.</a:t>
            </a:r>
          </a:p>
          <a:p>
            <a:pPr algn="r" rtl="1" fontAlgn="base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בקשה ליצירת הזמנה נשלחת לשרת (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POST API).</a:t>
            </a:r>
          </a:p>
          <a:p>
            <a:pPr algn="r" rtl="1" fontAlgn="base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השרת יוצר הזמנה חדשה (עם טרנזקציה), מקשר אליה את פריטי העגלה, ומרוקן את עגלת המשתמש.</a:t>
            </a:r>
          </a:p>
          <a:p>
            <a:pPr algn="r" rtl="1" fontAlgn="base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 rtl="1" fontAlgn="base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לאחר הצלחה, השרת מחזיר את פרטי ההזמנה שנוצרה (כולל </a:t>
            </a:r>
            <a:r>
              <a:rPr lang="hu-HU" dirty="0">
                <a:latin typeface="Segoe UI" panose="020B0502040204020203" pitchFamily="34" charset="0"/>
                <a:cs typeface="Segoe UI" panose="020B0502040204020203" pitchFamily="34" charset="0"/>
              </a:rPr>
              <a:t>order_id).</a:t>
            </a:r>
          </a:p>
          <a:p>
            <a:pPr algn="r" rtl="1" fontAlgn="base"/>
            <a:r>
              <a:rPr lang="he-IL" dirty="0">
                <a:latin typeface="Segoe UI" panose="020B0502040204020203" pitchFamily="34" charset="0"/>
                <a:cs typeface="Segoe UI" panose="020B0502040204020203" pitchFamily="34" charset="0"/>
              </a:rPr>
              <a:t>הלקוח מנותב לדף אישור ההזמנה.</a:t>
            </a:r>
          </a:p>
          <a:p>
            <a:pPr algn="r"/>
            <a:endParaRPr lang="he-IL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9E9232-3DC8-014D-E85A-81C80B0FD011}"/>
              </a:ext>
            </a:extLst>
          </p:cNvPr>
          <p:cNvSpPr txBox="1"/>
          <p:nvPr/>
        </p:nvSpPr>
        <p:spPr>
          <a:xfrm>
            <a:off x="410868" y="403123"/>
            <a:ext cx="286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Aft>
                <a:spcPts val="600"/>
              </a:spcAft>
            </a:pPr>
            <a:r>
              <a:rPr lang="he-IL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41120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0D1144-D3C4-4F39-B1BE-6BA64342485E}">
  <we:reference id="wa104380518" version="3.7.0.0" store="en-US" storeType="OMEX"/>
  <we:alternateReferences>
    <we:reference id="WA104380518" version="3.7.0.0" store="WA10438051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490</TotalTime>
  <Words>1189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Google Sans Text</vt:lpstr>
      <vt:lpstr>Segoe UI</vt:lpstr>
      <vt:lpstr>Wingdings</vt:lpstr>
      <vt:lpstr>Mesh</vt:lpstr>
      <vt:lpstr>פיתוח יישומי מחשב  - פרויקט מסכם פרויקט חנות מקוונת 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netanel shen</dc:creator>
  <cp:lastModifiedBy>netanel shen</cp:lastModifiedBy>
  <cp:revision>132</cp:revision>
  <dcterms:created xsi:type="dcterms:W3CDTF">2025-06-28T20:23:15Z</dcterms:created>
  <dcterms:modified xsi:type="dcterms:W3CDTF">2025-07-19T09:09:03Z</dcterms:modified>
</cp:coreProperties>
</file>