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AE812-D7BF-449B-96AE-6155A3FF0383}" v="1284" dt="2023-11-12T15:19:2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-5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2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223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15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2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04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1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03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31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75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00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17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82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9C45F024-2468-4D8A-9E11-BB2B1E0A3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778461"/>
            <a:ext cx="9144000" cy="2314644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>
                <a:latin typeface="Arial"/>
                <a:cs typeface="Arial"/>
              </a:rPr>
              <a:t>Social-site</a:t>
            </a:r>
            <a:endParaRPr lang="ru-RU" sz="7200" dirty="0">
              <a:latin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Arial"/>
                <a:cs typeface="Arial"/>
              </a:rPr>
              <a:t>Выполнил: Мишин Михаил Александрович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E08FCD-5A0D-1181-6AC2-2BF97E0B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cs typeface="Arial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C58F4A-7F77-7E8A-7172-0DA0094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Social</a:t>
            </a:r>
            <a:r>
              <a:rPr lang="ru-RU" dirty="0" smtClean="0"/>
              <a:t> </a:t>
            </a:r>
            <a:r>
              <a:rPr lang="ru-RU" dirty="0" err="1" smtClean="0"/>
              <a:t>Site</a:t>
            </a:r>
            <a:r>
              <a:rPr lang="ru-RU" dirty="0" smtClean="0"/>
              <a:t> это </a:t>
            </a:r>
            <a:r>
              <a:rPr lang="ru-RU" dirty="0" err="1" smtClean="0"/>
              <a:t>веб</a:t>
            </a:r>
            <a:r>
              <a:rPr lang="ru-RU" dirty="0" smtClean="0"/>
              <a:t> приложение для общения. Оно предоставляет возможность регистрировать </a:t>
            </a:r>
            <a:r>
              <a:rPr lang="ru-RU" dirty="0" err="1" smtClean="0"/>
              <a:t>аккаунты</a:t>
            </a:r>
            <a:r>
              <a:rPr lang="ru-RU" dirty="0" smtClean="0"/>
              <a:t>, сохраняющиеся в базе данных. После входа в </a:t>
            </a:r>
            <a:r>
              <a:rPr lang="ru-RU" dirty="0" err="1" smtClean="0"/>
              <a:t>аккаунт</a:t>
            </a:r>
            <a:r>
              <a:rPr lang="ru-RU" dirty="0" smtClean="0"/>
              <a:t> сессия сохраняется в течение 1 недели.</a:t>
            </a:r>
            <a:br>
              <a:rPr lang="ru-RU" dirty="0" smtClean="0"/>
            </a:br>
            <a:endParaRPr lang="ru-RU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99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2C87004-5EFC-E527-3554-99FD20C7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75" y="1297552"/>
            <a:ext cx="3413579" cy="696916"/>
          </a:xfrm>
        </p:spPr>
        <p:txBody>
          <a:bodyPr/>
          <a:lstStyle/>
          <a:p>
            <a:r>
              <a:rPr lang="ru-RU" dirty="0">
                <a:latin typeface="Arial"/>
                <a:cs typeface="Arial"/>
              </a:rPr>
              <a:t>Структура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D7B6C7F-FF80-E873-931B-9B2F588E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022" y="1995451"/>
            <a:ext cx="3608962" cy="383167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dirty="0" smtClean="0"/>
              <a:t>Для создания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веб</a:t>
            </a:r>
            <a:r>
              <a:rPr lang="ru-RU" dirty="0" smtClean="0"/>
              <a:t> приложения использовался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err="1" smtClean="0"/>
              <a:t>Flask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Были использованы следующие технологии:</a:t>
            </a:r>
            <a:br>
              <a:rPr lang="ru-RU" dirty="0" smtClean="0"/>
            </a:br>
            <a:r>
              <a:rPr lang="ru-RU" dirty="0" smtClean="0"/>
              <a:t>1. </a:t>
            </a:r>
            <a:r>
              <a:rPr lang="ru-RU" dirty="0" err="1" smtClean="0"/>
              <a:t>Bootstrap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Шаблоны</a:t>
            </a:r>
            <a:br>
              <a:rPr lang="ru-RU" dirty="0" smtClean="0"/>
            </a:br>
            <a:r>
              <a:rPr lang="ru-RU" dirty="0" smtClean="0"/>
              <a:t>3. ORM модели</a:t>
            </a:r>
            <a:br>
              <a:rPr lang="ru-RU" dirty="0" smtClean="0"/>
            </a:br>
            <a:r>
              <a:rPr lang="ru-RU" dirty="0" smtClean="0"/>
              <a:t>4. </a:t>
            </a:r>
            <a:r>
              <a:rPr lang="ru-RU" dirty="0" err="1" smtClean="0"/>
              <a:t>sqlite</a:t>
            </a:r>
            <a:r>
              <a:rPr lang="ru-RU" dirty="0" smtClean="0"/>
              <a:t> база данных</a:t>
            </a:r>
            <a:br>
              <a:rPr lang="ru-RU" dirty="0" smtClean="0"/>
            </a:br>
            <a:r>
              <a:rPr lang="ru-RU" dirty="0" smtClean="0"/>
              <a:t>5.  API: </a:t>
            </a:r>
            <a:r>
              <a:rPr lang="ru-RU" dirty="0" err="1" smtClean="0"/>
              <a:t>Rest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ru-RU" dirty="0" smtClean="0"/>
              <a:t>Для разработки </a:t>
            </a:r>
            <a:r>
              <a:rPr lang="ru-RU" dirty="0" err="1" smtClean="0"/>
              <a:t>frontend</a:t>
            </a:r>
            <a:r>
              <a:rPr lang="ru-RU" dirty="0" smtClean="0"/>
              <a:t> был использован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Next.js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5700" y="2051519"/>
            <a:ext cx="6729413" cy="341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295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79A401-73C0-078A-8D8D-98D8BF67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Как работает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D86A353-21EF-33CB-364C-8202C28E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1" y="2020958"/>
            <a:ext cx="11992997" cy="1389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2000" dirty="0" smtClean="0"/>
              <a:t>После входа в </a:t>
            </a:r>
            <a:r>
              <a:rPr lang="ru-RU" sz="2000" dirty="0" err="1" smtClean="0"/>
              <a:t>аккаунт</a:t>
            </a:r>
            <a:r>
              <a:rPr lang="ru-RU" sz="2000" dirty="0" smtClean="0"/>
              <a:t> появляется возможность оставлять посты на соответствующей странице, а также создавать чаты. В чат можно добавить любого человека зная его </a:t>
            </a:r>
            <a:r>
              <a:rPr lang="ru-RU" sz="2000" dirty="0" err="1" smtClean="0"/>
              <a:t>id</a:t>
            </a:r>
            <a:r>
              <a:rPr lang="ru-RU" sz="2000" dirty="0" smtClean="0"/>
              <a:t>, который находится во вкладки профиля каждого </a:t>
            </a:r>
            <a:r>
              <a:rPr lang="ru-RU" sz="2000" dirty="0" err="1" smtClean="0"/>
              <a:t>зарегестрированного</a:t>
            </a:r>
            <a:r>
              <a:rPr lang="ru-RU" sz="2000" dirty="0" smtClean="0"/>
              <a:t> пользователя.</a:t>
            </a:r>
            <a:endParaRPr lang="ru-RU" sz="2000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58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071F28-2578-21DE-C8AF-671D50D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9723FA-597E-FE0F-2F45-B7CE2E40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61" y="2478024"/>
            <a:ext cx="1117435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Приложения </a:t>
            </a:r>
            <a:r>
              <a:rPr lang="ru-RU" sz="2400" dirty="0" err="1" smtClean="0"/>
              <a:t>адаптированно</a:t>
            </a:r>
            <a:r>
              <a:rPr lang="ru-RU" sz="2400" dirty="0" smtClean="0"/>
              <a:t> для любых видов устройств.</a:t>
            </a:r>
          </a:p>
          <a:p>
            <a:pPr marL="0" indent="0">
              <a:buNone/>
            </a:pPr>
            <a:r>
              <a:rPr lang="ru-RU" sz="2400" dirty="0" smtClean="0">
                <a:latin typeface="Arial"/>
                <a:cs typeface="Arial"/>
              </a:rPr>
              <a:t>Написано с использованием двух </a:t>
            </a:r>
            <a:r>
              <a:rPr lang="ru-RU" sz="2400" dirty="0" err="1" smtClean="0">
                <a:latin typeface="Arial"/>
                <a:cs typeface="Arial"/>
              </a:rPr>
              <a:t>фреймворков</a:t>
            </a:r>
            <a:endParaRPr lang="ru-RU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ru-RU" sz="2400" dirty="0" smtClean="0">
                <a:latin typeface="Arial"/>
                <a:cs typeface="Arial"/>
              </a:rPr>
              <a:t>Хранит сессию, чтобы пользователь мог заходить на без авторизации</a:t>
            </a:r>
            <a:endParaRPr lang="ru-RU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3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020" y="648723"/>
            <a:ext cx="11036808" cy="112997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Заключение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6072" y="2242159"/>
            <a:ext cx="11036808" cy="3966617"/>
          </a:xfrm>
        </p:spPr>
        <p:txBody>
          <a:bodyPr/>
          <a:lstStyle/>
          <a:p>
            <a:r>
              <a:rPr lang="ru-RU" dirty="0" smtClean="0"/>
              <a:t>В итоге </a:t>
            </a:r>
            <a:r>
              <a:rPr lang="ru-RU" dirty="0" err="1" smtClean="0"/>
              <a:t>веб</a:t>
            </a:r>
            <a:r>
              <a:rPr lang="ru-RU" dirty="0" smtClean="0"/>
              <a:t> приложение </a:t>
            </a:r>
            <a:r>
              <a:rPr lang="en-US" dirty="0" smtClean="0"/>
              <a:t>Social site </a:t>
            </a:r>
            <a:r>
              <a:rPr lang="ru-RU" dirty="0" smtClean="0"/>
              <a:t>может стать хорошим, простым </a:t>
            </a:r>
            <a:r>
              <a:rPr lang="ru-RU" smtClean="0"/>
              <a:t>и безопасным </a:t>
            </a:r>
            <a:r>
              <a:rPr lang="ru-RU" dirty="0" smtClean="0"/>
              <a:t>способом общения между людьми с помощью чата и </a:t>
            </a:r>
            <a:r>
              <a:rPr lang="ru-RU" smtClean="0"/>
              <a:t>постов.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138</Words>
  <Application>Microsoft Office PowerPoint</Application>
  <PresentationFormat>Произвольный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AccentBoxVTI</vt:lpstr>
      <vt:lpstr>Social-site</vt:lpstr>
      <vt:lpstr>Введение</vt:lpstr>
      <vt:lpstr>Структура</vt:lpstr>
      <vt:lpstr>Как работает</vt:lpstr>
      <vt:lpstr>Особенности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yandex</cp:lastModifiedBy>
  <cp:revision>287</cp:revision>
  <dcterms:created xsi:type="dcterms:W3CDTF">2023-11-12T13:16:47Z</dcterms:created>
  <dcterms:modified xsi:type="dcterms:W3CDTF">2024-04-08T13:22:11Z</dcterms:modified>
</cp:coreProperties>
</file>