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8A7D-B3FA-43A6-BEC2-C2E5615E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63338"/>
          </a:xfrm>
        </p:spPr>
        <p:txBody>
          <a:bodyPr>
            <a:normAutofit/>
          </a:bodyPr>
          <a:lstStyle/>
          <a:p>
            <a:r>
              <a:rPr lang="en-IN" sz="4800" dirty="0"/>
              <a:t>E-Commerce Database Management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B8E0-317D-4DE7-83C6-550FD90A3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Presented by-</a:t>
            </a:r>
          </a:p>
          <a:p>
            <a:r>
              <a:rPr lang="en-IN" dirty="0"/>
              <a:t>Kshitij Raj</a:t>
            </a:r>
          </a:p>
          <a:p>
            <a:r>
              <a:rPr lang="en-IN" dirty="0" err="1"/>
              <a:t>Rutwik</a:t>
            </a:r>
            <a:r>
              <a:rPr lang="en-IN" dirty="0"/>
              <a:t> </a:t>
            </a:r>
            <a:r>
              <a:rPr lang="en-IN" dirty="0" err="1"/>
              <a:t>Mulay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97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FD1-1309-40C4-842E-465829CC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14884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A16A-C5F7-49C1-9EE7-2DAC99FA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864108"/>
            <a:ext cx="11006915" cy="512064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Manage and view order information</a:t>
            </a:r>
          </a:p>
          <a:p>
            <a:r>
              <a:rPr lang="en-IN" dirty="0"/>
              <a:t>Manage and view Product information based on managing products and categories</a:t>
            </a:r>
          </a:p>
          <a:p>
            <a:r>
              <a:rPr lang="en-IN" dirty="0"/>
              <a:t>Manage and view shipping information based on managing payment methods, shipping types and ship areas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043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{13974EAA-1AAD-4F57-BBEC-C8786D67DDA9}tf03457475</Template>
  <TotalTime>128</TotalTime>
  <Words>43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E-Commerce Database Management System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E-Commerce Website Project</dc:title>
  <dc:creator>Kshitij Raj</dc:creator>
  <cp:lastModifiedBy>Kshitij Raj</cp:lastModifiedBy>
  <cp:revision>5</cp:revision>
  <dcterms:created xsi:type="dcterms:W3CDTF">2020-02-23T17:55:11Z</dcterms:created>
  <dcterms:modified xsi:type="dcterms:W3CDTF">2020-02-23T20:03:46Z</dcterms:modified>
</cp:coreProperties>
</file>