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B9F2-02B4-4C60-B559-FF6929119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E-Commerce Database Management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DB05-2AD9-4DBE-847F-8B8E08F05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by-</a:t>
            </a:r>
          </a:p>
          <a:p>
            <a:r>
              <a:rPr lang="en-IN" dirty="0"/>
              <a:t>Kshitij Raj</a:t>
            </a:r>
          </a:p>
          <a:p>
            <a:r>
              <a:rPr lang="en-IN" dirty="0" err="1"/>
              <a:t>Rutwik</a:t>
            </a:r>
            <a:r>
              <a:rPr lang="en-IN" dirty="0"/>
              <a:t> </a:t>
            </a:r>
            <a:r>
              <a:rPr lang="en-IN" dirty="0" err="1"/>
              <a:t>Mulay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3ACC-689F-4C80-B966-078CBE9B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2952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D34B-2D0C-445B-9353-F743743D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9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239-2BCC-4483-B69E-731250E1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Administrator’s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16E-29BE-45FB-8A7F-82052DC0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IN" sz="2800" dirty="0"/>
              <a:t>Manage and view order information</a:t>
            </a:r>
          </a:p>
          <a:p>
            <a:r>
              <a:rPr lang="en-IN" sz="2800" dirty="0"/>
              <a:t>Manage and view Product information based on managing products and categories</a:t>
            </a:r>
          </a:p>
          <a:p>
            <a:r>
              <a:rPr lang="en-IN" sz="2800" dirty="0"/>
              <a:t>Manage and view shipping information based on managing payment methods, shipping types and ship areas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574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33DE-BFA7-44F0-AA0B-2817F99A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Customer’s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405D-FE74-4A88-A52C-A79463D4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Entry</a:t>
            </a:r>
          </a:p>
          <a:p>
            <a:r>
              <a:rPr lang="en-IN" sz="2800" dirty="0"/>
              <a:t>Create an account (store and update account info, billing, shipping, and payment info)</a:t>
            </a:r>
          </a:p>
          <a:p>
            <a:r>
              <a:rPr lang="en-IN" sz="2800" dirty="0"/>
              <a:t>Log in and logout functions</a:t>
            </a:r>
          </a:p>
          <a:p>
            <a:r>
              <a:rPr lang="en-IN" sz="2800" dirty="0"/>
              <a:t>Manage shopping cart (add/remove products  and change quantity)</a:t>
            </a:r>
          </a:p>
          <a:p>
            <a:r>
              <a:rPr lang="en-IN" sz="2800" dirty="0"/>
              <a:t>Checkout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99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7677-C4BC-4C22-9A4A-C5BDC676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60FF41-913D-4D3A-9D66-69EA74048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2070515"/>
            <a:ext cx="9234996" cy="4012369"/>
          </a:xfrm>
        </p:spPr>
      </p:pic>
    </p:spTree>
    <p:extLst>
      <p:ext uri="{BB962C8B-B14F-4D97-AF65-F5344CB8AC3E}">
        <p14:creationId xmlns:p14="http://schemas.microsoft.com/office/powerpoint/2010/main" val="36167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6F12-17B4-4B97-BB6F-3858D3E3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Following are some of the important required tables of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EF95-4875-4539-A0A8-049B217F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USER</a:t>
            </a:r>
          </a:p>
          <a:p>
            <a:r>
              <a:rPr lang="en-IN" sz="3200" dirty="0"/>
              <a:t>PAYMENT INFO</a:t>
            </a:r>
          </a:p>
          <a:p>
            <a:r>
              <a:rPr lang="en-IN" sz="3200" dirty="0"/>
              <a:t>ORDER</a:t>
            </a:r>
          </a:p>
          <a:p>
            <a:r>
              <a:rPr lang="en-IN" sz="320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48122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91AC-E2CF-49F3-A835-B8357D40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for User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E98E5-828A-4524-8CC5-BE83C61DE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59377"/>
              </p:ext>
            </p:extLst>
          </p:nvPr>
        </p:nvGraphicFramePr>
        <p:xfrm>
          <a:off x="1143000" y="2057400"/>
          <a:ext cx="8227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3">
                  <a:extLst>
                    <a:ext uri="{9D8B030D-6E8A-4147-A177-3AD203B41FA5}">
                      <a16:colId xmlns:a16="http://schemas.microsoft.com/office/drawing/2014/main" val="1590926940"/>
                    </a:ext>
                  </a:extLst>
                </a:gridCol>
                <a:gridCol w="1645443">
                  <a:extLst>
                    <a:ext uri="{9D8B030D-6E8A-4147-A177-3AD203B41FA5}">
                      <a16:colId xmlns:a16="http://schemas.microsoft.com/office/drawing/2014/main" val="2337291554"/>
                    </a:ext>
                  </a:extLst>
                </a:gridCol>
                <a:gridCol w="1645443">
                  <a:extLst>
                    <a:ext uri="{9D8B030D-6E8A-4147-A177-3AD203B41FA5}">
                      <a16:colId xmlns:a16="http://schemas.microsoft.com/office/drawing/2014/main" val="4122874790"/>
                    </a:ext>
                  </a:extLst>
                </a:gridCol>
                <a:gridCol w="1626488">
                  <a:extLst>
                    <a:ext uri="{9D8B030D-6E8A-4147-A177-3AD203B41FA5}">
                      <a16:colId xmlns:a16="http://schemas.microsoft.com/office/drawing/2014/main" val="3667512449"/>
                    </a:ext>
                  </a:extLst>
                </a:gridCol>
                <a:gridCol w="1664398">
                  <a:extLst>
                    <a:ext uri="{9D8B030D-6E8A-4147-A177-3AD203B41FA5}">
                      <a16:colId xmlns:a16="http://schemas.microsoft.com/office/drawing/2014/main" val="399877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 err="1"/>
                        <a:t>UserID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09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6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3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0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39C1-FB6A-4115-8325-56C0788D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for PAYMENT INFO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9F773-0F82-479C-8CD7-163329AC4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562170"/>
              </p:ext>
            </p:extLst>
          </p:nvPr>
        </p:nvGraphicFramePr>
        <p:xfrm>
          <a:off x="807868" y="2057400"/>
          <a:ext cx="105377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99">
                  <a:extLst>
                    <a:ext uri="{9D8B030D-6E8A-4147-A177-3AD203B41FA5}">
                      <a16:colId xmlns:a16="http://schemas.microsoft.com/office/drawing/2014/main" val="831304125"/>
                    </a:ext>
                  </a:extLst>
                </a:gridCol>
                <a:gridCol w="2212019">
                  <a:extLst>
                    <a:ext uri="{9D8B030D-6E8A-4147-A177-3AD203B41FA5}">
                      <a16:colId xmlns:a16="http://schemas.microsoft.com/office/drawing/2014/main" val="3366882669"/>
                    </a:ext>
                  </a:extLst>
                </a:gridCol>
                <a:gridCol w="1300579">
                  <a:extLst>
                    <a:ext uri="{9D8B030D-6E8A-4147-A177-3AD203B41FA5}">
                      <a16:colId xmlns:a16="http://schemas.microsoft.com/office/drawing/2014/main" val="3019801233"/>
                    </a:ext>
                  </a:extLst>
                </a:gridCol>
                <a:gridCol w="1756299">
                  <a:extLst>
                    <a:ext uri="{9D8B030D-6E8A-4147-A177-3AD203B41FA5}">
                      <a16:colId xmlns:a16="http://schemas.microsoft.com/office/drawing/2014/main" val="692285337"/>
                    </a:ext>
                  </a:extLst>
                </a:gridCol>
                <a:gridCol w="1756299">
                  <a:extLst>
                    <a:ext uri="{9D8B030D-6E8A-4147-A177-3AD203B41FA5}">
                      <a16:colId xmlns:a16="http://schemas.microsoft.com/office/drawing/2014/main" val="3669166454"/>
                    </a:ext>
                  </a:extLst>
                </a:gridCol>
                <a:gridCol w="1756299">
                  <a:extLst>
                    <a:ext uri="{9D8B030D-6E8A-4147-A177-3AD203B41FA5}">
                      <a16:colId xmlns:a16="http://schemas.microsoft.com/office/drawing/2014/main" val="214052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09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and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7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1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4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C6CE-BA41-45B8-B4AA-84E4557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for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723985-81A3-41E5-B0F0-498A3931F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27465"/>
              </p:ext>
            </p:extLst>
          </p:nvPr>
        </p:nvGraphicFramePr>
        <p:xfrm>
          <a:off x="1143000" y="2057400"/>
          <a:ext cx="9872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32">
                  <a:extLst>
                    <a:ext uri="{9D8B030D-6E8A-4147-A177-3AD203B41FA5}">
                      <a16:colId xmlns:a16="http://schemas.microsoft.com/office/drawing/2014/main" val="4015630841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1515830434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511565362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2433785854"/>
                    </a:ext>
                  </a:extLst>
                </a:gridCol>
                <a:gridCol w="1974532">
                  <a:extLst>
                    <a:ext uri="{9D8B030D-6E8A-4147-A177-3AD203B41FA5}">
                      <a16:colId xmlns:a16="http://schemas.microsoft.com/office/drawing/2014/main" val="270940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Shipping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8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45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378C-43BA-4BC0-8A17-57A54EB5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for 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468B77-ED69-4688-8CC9-2FBCFA8C8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46630"/>
              </p:ext>
            </p:extLst>
          </p:nvPr>
        </p:nvGraphicFramePr>
        <p:xfrm>
          <a:off x="1143000" y="2057400"/>
          <a:ext cx="98726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1712472368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69091697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966059939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713212119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88269374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63057675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76820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sng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1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1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291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</TotalTime>
  <Words>183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E-Commerce Database Management System Project</vt:lpstr>
      <vt:lpstr>Administrator’s Entry</vt:lpstr>
      <vt:lpstr>Customer’s View</vt:lpstr>
      <vt:lpstr>ER Diagram</vt:lpstr>
      <vt:lpstr>Following are some of the important required tables of the SCHEMA</vt:lpstr>
      <vt:lpstr>Table for User</vt:lpstr>
      <vt:lpstr>Table for PAYMENT INFO</vt:lpstr>
      <vt:lpstr>Table for ORDER</vt:lpstr>
      <vt:lpstr>Table for PRODUCT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Management System Project</dc:title>
  <dc:creator>Kshitij Raj</dc:creator>
  <cp:lastModifiedBy>Kshitij Raj</cp:lastModifiedBy>
  <cp:revision>6</cp:revision>
  <dcterms:created xsi:type="dcterms:W3CDTF">2020-02-23T19:47:22Z</dcterms:created>
  <dcterms:modified xsi:type="dcterms:W3CDTF">2020-02-23T20:15:41Z</dcterms:modified>
</cp:coreProperties>
</file>