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3"/>
    <p:sldId id="257" r:id="rId4"/>
    <p:sldId id="403" r:id="rId5"/>
    <p:sldId id="324" r:id="rId6"/>
    <p:sldId id="265" r:id="rId7"/>
    <p:sldId id="389" r:id="rId8"/>
    <p:sldId id="259" r:id="rId9"/>
    <p:sldId id="387" r:id="rId10"/>
    <p:sldId id="390" r:id="rId11"/>
    <p:sldId id="421" r:id="rId12"/>
    <p:sldId id="436" r:id="rId13"/>
    <p:sldId id="437" r:id="rId14"/>
    <p:sldId id="444" r:id="rId15"/>
    <p:sldId id="443" r:id="rId16"/>
    <p:sldId id="451" r:id="rId17"/>
    <p:sldId id="452" r:id="rId18"/>
    <p:sldId id="385" r:id="rId19"/>
    <p:sldId id="377" r:id="rId20"/>
    <p:sldId id="269" r:id="rId21"/>
    <p:sldId id="350"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p:restoredTop sz="94674"/>
  </p:normalViewPr>
  <p:slideViewPr>
    <p:cSldViewPr snapToGrid="0" snapToObjects="1" showGuides="1">
      <p:cViewPr varScale="1">
        <p:scale>
          <a:sx n="112" d="100"/>
          <a:sy n="112" d="100"/>
        </p:scale>
        <p:origin x="516" y="108"/>
      </p:cViewPr>
      <p:guideLst>
        <p:guide orient="horz" pos="2160"/>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37A19A82-8058-914B-8465-53B3BEC40AC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35A9572-72E2-F446-9ED5-340CAA9F8F8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19A82-8058-914B-8465-53B3BEC40AC3}"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A9572-72E2-F446-9ED5-340CAA9F8F8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hemeOverride" Target="../theme/themeOverride1.xml"/><Relationship Id="rId7" Type="http://schemas.openxmlformats.org/officeDocument/2006/relationships/tags" Target="../tags/tag28.xml"/><Relationship Id="rId6" Type="http://schemas.openxmlformats.org/officeDocument/2006/relationships/image" Target="../media/image10.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hemeOverride" Target="../theme/themeOverride2.xml"/><Relationship Id="rId7" Type="http://schemas.openxmlformats.org/officeDocument/2006/relationships/tags" Target="../tags/tag33.xml"/><Relationship Id="rId6" Type="http://schemas.openxmlformats.org/officeDocument/2006/relationships/image" Target="../media/image11.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hemeOverride" Target="../theme/themeOverride3.xml"/><Relationship Id="rId7" Type="http://schemas.openxmlformats.org/officeDocument/2006/relationships/tags" Target="../tags/tag38.xml"/><Relationship Id="rId6" Type="http://schemas.openxmlformats.org/officeDocument/2006/relationships/image" Target="../media/image12.pn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hemeOverride" Target="../theme/themeOverride4.xml"/><Relationship Id="rId7" Type="http://schemas.openxmlformats.org/officeDocument/2006/relationships/tags" Target="../tags/tag43.xml"/><Relationship Id="rId6" Type="http://schemas.openxmlformats.org/officeDocument/2006/relationships/image" Target="../media/image13.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hemeOverride" Target="../theme/themeOverride5.xml"/><Relationship Id="rId7" Type="http://schemas.openxmlformats.org/officeDocument/2006/relationships/tags" Target="../tags/tag48.xml"/><Relationship Id="rId6" Type="http://schemas.openxmlformats.org/officeDocument/2006/relationships/image" Target="../media/image14.png"/><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9" Type="http://schemas.openxmlformats.org/officeDocument/2006/relationships/themeOverride" Target="../theme/themeOverride6.xml"/><Relationship Id="rId8" Type="http://schemas.openxmlformats.org/officeDocument/2006/relationships/tags" Target="../tags/tag53.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9" Type="http://schemas.openxmlformats.org/officeDocument/2006/relationships/themeOverride" Target="../theme/themeOverride7.xml"/><Relationship Id="rId8" Type="http://schemas.openxmlformats.org/officeDocument/2006/relationships/tags" Target="../tags/tag58.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8" Type="http://schemas.openxmlformats.org/officeDocument/2006/relationships/notesSlide" Target="../notesSlides/notesSlide1.xml"/><Relationship Id="rId17" Type="http://schemas.openxmlformats.org/officeDocument/2006/relationships/slideLayout" Target="../slideLayouts/slideLayout1.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1.xml"/><Relationship Id="rId12" Type="http://schemas.openxmlformats.org/officeDocument/2006/relationships/image" Target="../media/image4.png"/><Relationship Id="rId11" Type="http://schemas.openxmlformats.org/officeDocument/2006/relationships/tags" Target="../tags/tag10.xml"/><Relationship Id="rId10"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4.xml"/><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xml"/><Relationship Id="rId5" Type="http://schemas.openxmlformats.org/officeDocument/2006/relationships/image" Target="../media/image8.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3.xml"/><Relationship Id="rId6" Type="http://schemas.openxmlformats.org/officeDocument/2006/relationships/image" Target="../media/image9.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5" t="664" r="55" b="8186"/>
          <a:stretch>
            <a:fillRect/>
          </a:stretch>
        </p:blipFill>
        <p:spPr>
          <a:xfrm>
            <a:off x="0" y="0"/>
            <a:ext cx="12192000" cy="6858000"/>
          </a:xfrm>
          <a:prstGeom prst="rect">
            <a:avLst/>
          </a:prstGeom>
        </p:spPr>
      </p:pic>
      <p:sp>
        <p:nvSpPr>
          <p:cNvPr id="16" name="文本框 15"/>
          <p:cNvSpPr txBox="1"/>
          <p:nvPr/>
        </p:nvSpPr>
        <p:spPr>
          <a:xfrm>
            <a:off x="1285115" y="2486362"/>
            <a:ext cx="8648521" cy="1015663"/>
          </a:xfrm>
          <a:prstGeom prst="rect">
            <a:avLst/>
          </a:prstGeom>
          <a:noFill/>
        </p:spPr>
        <p:txBody>
          <a:bodyPr wrap="none" rtlCol="0">
            <a:spAutoFit/>
          </a:bodyPr>
          <a:lstStyle/>
          <a:p>
            <a:r>
              <a:rPr kumimoji="1" lang="zh-CN" altLang="en-US" sz="6000" dirty="0">
                <a:latin typeface="FZZhengHeiS-R-GB" charset="-122"/>
                <a:ea typeface="FZZhengHeiS-R-GB" charset="-122"/>
                <a:cs typeface="FZZhengHeiS-R-GB" charset="-122"/>
              </a:rPr>
              <a:t>自习</a:t>
            </a:r>
            <a:r>
              <a:rPr kumimoji="1" lang="zh-CN" altLang="en-US" sz="6000" dirty="0" smtClean="0">
                <a:latin typeface="FZZhengHeiS-R-GB" charset="-122"/>
                <a:ea typeface="FZZhengHeiS-R-GB" charset="-122"/>
                <a:cs typeface="FZZhengHeiS-R-GB" charset="-122"/>
              </a:rPr>
              <a:t>帮的网站设计与实现</a:t>
            </a:r>
            <a:endParaRPr kumimoji="1" lang="zh-CN" altLang="en-US" sz="6000" dirty="0">
              <a:latin typeface="FZZhengHeiS-R-GB" charset="-122"/>
              <a:ea typeface="FZZhengHeiS-R-GB" charset="-122"/>
              <a:cs typeface="FZZhengHeiS-R-GB" charset="-122"/>
            </a:endParaRPr>
          </a:p>
        </p:txBody>
      </p:sp>
      <p:sp>
        <p:nvSpPr>
          <p:cNvPr id="17" name="文本框 16"/>
          <p:cNvSpPr txBox="1"/>
          <p:nvPr/>
        </p:nvSpPr>
        <p:spPr>
          <a:xfrm>
            <a:off x="1285240" y="6094095"/>
            <a:ext cx="7319645" cy="337185"/>
          </a:xfrm>
          <a:prstGeom prst="rect">
            <a:avLst/>
          </a:prstGeom>
          <a:noFill/>
        </p:spPr>
        <p:txBody>
          <a:bodyPr wrap="square" rtlCol="0">
            <a:spAutoFit/>
          </a:bodyPr>
          <a:lstStyle/>
          <a:p>
            <a:pPr algn="dist"/>
            <a:r>
              <a:rPr kumimoji="1" lang="zh-CN" altLang="en-US" sz="1600" b="1" dirty="0">
                <a:solidFill>
                  <a:schemeClr val="tx1">
                    <a:lumMod val="65000"/>
                    <a:lumOff val="35000"/>
                  </a:schemeClr>
                </a:solidFill>
                <a:latin typeface="+mn-ea"/>
              </a:rPr>
              <a:t>团队成员：</a:t>
            </a:r>
            <a:r>
              <a:rPr kumimoji="1" lang="zh-CN" altLang="en-US" sz="1600" b="1" dirty="0">
                <a:solidFill>
                  <a:schemeClr val="tx1">
                    <a:lumMod val="65000"/>
                    <a:lumOff val="35000"/>
                  </a:schemeClr>
                </a:solidFill>
                <a:latin typeface="+mn-ea"/>
                <a:sym typeface="+mn-ea"/>
              </a:rPr>
              <a:t>张建平</a:t>
            </a:r>
            <a:r>
              <a:rPr kumimoji="1" lang="en-US" altLang="zh-CN" sz="1600" b="1" dirty="0">
                <a:solidFill>
                  <a:schemeClr val="tx1">
                    <a:lumMod val="65000"/>
                    <a:lumOff val="35000"/>
                  </a:schemeClr>
                </a:solidFill>
                <a:latin typeface="+mn-ea"/>
                <a:sym typeface="+mn-ea"/>
              </a:rPr>
              <a:t> </a:t>
            </a:r>
            <a:r>
              <a:rPr kumimoji="1" lang="zh-CN" altLang="en-US" sz="1600" b="1" dirty="0">
                <a:solidFill>
                  <a:schemeClr val="tx1">
                    <a:lumMod val="65000"/>
                    <a:lumOff val="35000"/>
                  </a:schemeClr>
                </a:solidFill>
                <a:latin typeface="+mn-ea"/>
              </a:rPr>
              <a:t>韦治宇 李佳琪</a:t>
            </a:r>
            <a:endParaRPr kumimoji="1" lang="zh-CN" altLang="en-US" sz="1600" b="1" dirty="0">
              <a:solidFill>
                <a:schemeClr val="tx1">
                  <a:lumMod val="65000"/>
                  <a:lumOff val="35000"/>
                </a:schemeClr>
              </a:solidFill>
              <a:latin typeface="+mn-ea"/>
            </a:endParaRPr>
          </a:p>
        </p:txBody>
      </p:sp>
      <p:sp>
        <p:nvSpPr>
          <p:cNvPr id="19" name="文本框 18"/>
          <p:cNvSpPr txBox="1"/>
          <p:nvPr/>
        </p:nvSpPr>
        <p:spPr>
          <a:xfrm>
            <a:off x="1285240" y="4510405"/>
            <a:ext cx="4422140" cy="368300"/>
          </a:xfrm>
          <a:prstGeom prst="rect">
            <a:avLst/>
          </a:prstGeom>
          <a:noFill/>
        </p:spPr>
        <p:txBody>
          <a:bodyPr wrap="square" rtlCol="0">
            <a:spAutoFit/>
          </a:bodyPr>
          <a:lstStyle/>
          <a:p>
            <a:r>
              <a:rPr lang="zh-CN" altLang="en-US">
                <a:solidFill>
                  <a:schemeClr val="tx1">
                    <a:lumMod val="65000"/>
                    <a:lumOff val="35000"/>
                  </a:schemeClr>
                </a:solidFill>
                <a:latin typeface="+mn-ea"/>
                <a:sym typeface="+mn-ea"/>
              </a:rPr>
              <a:t>参赛编号：</a:t>
            </a:r>
            <a:r>
              <a:rPr lang="en-US" altLang="zh-CN">
                <a:solidFill>
                  <a:schemeClr val="tx1">
                    <a:lumMod val="65000"/>
                    <a:lumOff val="35000"/>
                  </a:schemeClr>
                </a:solidFill>
                <a:latin typeface="+mn-ea"/>
                <a:sym typeface="+mn-ea"/>
              </a:rPr>
              <a:t>2021037143</a:t>
            </a:r>
            <a:endParaRPr lang="zh-CN" altLang="en-US">
              <a:solidFill>
                <a:schemeClr val="tx1">
                  <a:lumMod val="65000"/>
                  <a:lumOff val="35000"/>
                </a:schemeClr>
              </a:solidFill>
              <a:latin typeface="+mn-ea"/>
            </a:endParaRPr>
          </a:p>
        </p:txBody>
      </p:sp>
      <p:sp>
        <p:nvSpPr>
          <p:cNvPr id="2" name="文本框 1"/>
          <p:cNvSpPr txBox="1"/>
          <p:nvPr/>
        </p:nvSpPr>
        <p:spPr>
          <a:xfrm>
            <a:off x="1285240" y="5302250"/>
            <a:ext cx="4422140" cy="368300"/>
          </a:xfrm>
          <a:prstGeom prst="rect">
            <a:avLst/>
          </a:prstGeom>
          <a:noFill/>
        </p:spPr>
        <p:txBody>
          <a:bodyPr wrap="square" rtlCol="0">
            <a:spAutoFit/>
          </a:bodyPr>
          <a:lstStyle/>
          <a:p>
            <a:r>
              <a:rPr lang="zh-CN" altLang="en-US">
                <a:solidFill>
                  <a:schemeClr val="tx1">
                    <a:lumMod val="65000"/>
                    <a:lumOff val="35000"/>
                  </a:schemeClr>
                </a:solidFill>
                <a:latin typeface="+mn-ea"/>
                <a:sym typeface="+mn-ea"/>
              </a:rPr>
              <a:t>指导老师：吴兵老师</a:t>
            </a:r>
            <a:r>
              <a:rPr lang="en-US" altLang="zh-CN">
                <a:solidFill>
                  <a:schemeClr val="tx1">
                    <a:lumMod val="65000"/>
                    <a:lumOff val="35000"/>
                  </a:schemeClr>
                </a:solidFill>
                <a:latin typeface="+mn-ea"/>
                <a:sym typeface="+mn-ea"/>
              </a:rPr>
              <a:t>     </a:t>
            </a:r>
            <a:r>
              <a:rPr lang="zh-CN" altLang="en-US">
                <a:solidFill>
                  <a:schemeClr val="tx1">
                    <a:lumMod val="65000"/>
                    <a:lumOff val="35000"/>
                  </a:schemeClr>
                </a:solidFill>
                <a:latin typeface="+mn-ea"/>
                <a:sym typeface="+mn-ea"/>
              </a:rPr>
              <a:t>杨文林老师</a:t>
            </a:r>
            <a:endParaRPr lang="zh-CN" altLang="en-US">
              <a:solidFill>
                <a:schemeClr val="tx1">
                  <a:lumMod val="65000"/>
                  <a:lumOff val="35000"/>
                </a:schemeClr>
              </a:solidFill>
              <a:latin typeface="+mn-ea"/>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63738"/>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项目功能之</a:t>
            </a:r>
            <a:r>
              <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798435" y="2214245"/>
            <a:ext cx="4415790" cy="3381375"/>
          </a:xfrm>
          <a:prstGeom prst="rect">
            <a:avLst/>
          </a:prstGeom>
          <a:noFill/>
        </p:spPr>
        <p:txBody>
          <a:bodyPr wrap="square">
            <a:noAutofit/>
          </a:bodyPr>
          <a:lstStyle/>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1.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进入网站后，如果没有登录过，则自动跳转至登录页面</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2.</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输入学号与密码，点击确定按钮后，前端校验无误后再经过后端校验学号密码正确后，则登录成功</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。校验有误时则弹出提示。</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如果没有账号，则可以点击</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没有账号？赶快注册按钮</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唤出注册表单。</a:t>
            </a: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8" name="文本框 16"/>
          <p:cNvSpPr txBox="1"/>
          <p:nvPr/>
        </p:nvSpPr>
        <p:spPr>
          <a:xfrm>
            <a:off x="8049260"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用户登陆</a:t>
            </a:r>
            <a:endParaRPr lang="zh-CN" altLang="en-US" sz="2000" b="1" dirty="0">
              <a:solidFill>
                <a:schemeClr val="accent4"/>
              </a:solidFill>
              <a:cs typeface="+mn-ea"/>
              <a:sym typeface="+mn-lt"/>
            </a:endParaRPr>
          </a:p>
        </p:txBody>
      </p:sp>
      <p:pic>
        <p:nvPicPr>
          <p:cNvPr id="2" name="图片 1"/>
          <p:cNvPicPr/>
          <p:nvPr/>
        </p:nvPicPr>
        <p:blipFill>
          <a:blip r:embed="rId6"/>
          <a:stretch>
            <a:fillRect/>
          </a:stretch>
        </p:blipFill>
        <p:spPr>
          <a:xfrm>
            <a:off x="508635" y="1811020"/>
            <a:ext cx="6480000" cy="3600000"/>
          </a:xfrm>
          <a:prstGeom prst="rect">
            <a:avLst/>
          </a:prstGeom>
        </p:spPr>
      </p:pic>
    </p:spTree>
    <p:custDataLst>
      <p:tags r:id="rId7"/>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63738"/>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项目功能之</a:t>
            </a:r>
            <a:r>
              <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798435" y="2214245"/>
            <a:ext cx="4415790" cy="3381375"/>
          </a:xfrm>
          <a:prstGeom prst="rect">
            <a:avLst/>
          </a:prstGeom>
          <a:noFill/>
        </p:spPr>
        <p:txBody>
          <a:bodyPr wrap="square">
            <a:noAutofit/>
          </a:bodyPr>
          <a:lstStyle/>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1.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点击登录表单下的</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没有账号？赶快注册按钮</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，即可唤出注册表单。</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2.</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填写表单后，点击注册按钮，前端校验无误后，则注册成功</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。校验有误时则弹出提示。</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如果已有账号，则可以点击</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已有账号，传送至登陆</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按钮唤出登录表单。</a:t>
            </a: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8" name="文本框 16"/>
          <p:cNvSpPr txBox="1"/>
          <p:nvPr/>
        </p:nvSpPr>
        <p:spPr>
          <a:xfrm>
            <a:off x="8049260"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用户注册</a:t>
            </a:r>
            <a:endParaRPr lang="zh-CN" altLang="en-US" sz="2000" b="1" dirty="0">
              <a:solidFill>
                <a:schemeClr val="accent4"/>
              </a:solidFill>
              <a:cs typeface="+mn-ea"/>
              <a:sym typeface="+mn-lt"/>
            </a:endParaRPr>
          </a:p>
        </p:txBody>
      </p:sp>
      <p:pic>
        <p:nvPicPr>
          <p:cNvPr id="3" name="图片 2"/>
          <p:cNvPicPr/>
          <p:nvPr/>
        </p:nvPicPr>
        <p:blipFill>
          <a:blip r:embed="rId6"/>
          <a:stretch>
            <a:fillRect/>
          </a:stretch>
        </p:blipFill>
        <p:spPr>
          <a:xfrm>
            <a:off x="553720" y="1811020"/>
            <a:ext cx="6480000" cy="3600000"/>
          </a:xfrm>
          <a:prstGeom prst="rect">
            <a:avLst/>
          </a:prstGeom>
        </p:spPr>
      </p:pic>
    </p:spTree>
    <p:custDataLst>
      <p:tags r:id="rId7"/>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63738"/>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项目功能之</a:t>
            </a:r>
            <a:r>
              <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817485" y="2195195"/>
            <a:ext cx="4415790" cy="3381375"/>
          </a:xfrm>
          <a:prstGeom prst="rect">
            <a:avLst/>
          </a:prstGeom>
          <a:noFill/>
        </p:spPr>
        <p:txBody>
          <a:bodyPr wrap="square">
            <a:noAutofit/>
          </a:bodyPr>
          <a:lstStyle/>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1.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登录成功后，跳转至首页页面。页面中列出所有自习室的基本情况。</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2. </a:t>
            </a:r>
            <a:r>
              <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可通过对地点、楼层、时间的选择来进行对历史创建与未来的自习室进行筛选</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自习室</a:t>
            </a:r>
            <a:r>
              <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列表</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endPar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20000"/>
              </a:lnSpc>
            </a:pPr>
            <a:endPar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r>
              <a:rPr 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3</a:t>
            </a:r>
            <a:r>
              <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 未被创建的自习室呈灰色，已被创建的自习室呈绿色并且标示出创建人、教室座位使用概况、主题、自习室详情，点击即可进入点击的对应自习室的详情页面。</a:t>
            </a:r>
            <a:endPar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16"/>
          <p:cNvSpPr txBox="1"/>
          <p:nvPr/>
        </p:nvSpPr>
        <p:spPr>
          <a:xfrm>
            <a:off x="8058785"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首页</a:t>
            </a:r>
            <a:r>
              <a:rPr lang="en-US" altLang="zh-CN" sz="2000" b="1" dirty="0">
                <a:solidFill>
                  <a:schemeClr val="accent4"/>
                </a:solidFill>
                <a:cs typeface="+mn-ea"/>
                <a:sym typeface="+mn-lt"/>
              </a:rPr>
              <a:t>/</a:t>
            </a:r>
            <a:r>
              <a:rPr lang="zh-CN" altLang="en-US" sz="2000" b="1" dirty="0">
                <a:solidFill>
                  <a:schemeClr val="accent4"/>
                </a:solidFill>
                <a:cs typeface="+mn-ea"/>
                <a:sym typeface="+mn-lt"/>
              </a:rPr>
              <a:t>查询自习室</a:t>
            </a:r>
            <a:endParaRPr lang="zh-CN" altLang="en-US" sz="2000" b="1" dirty="0">
              <a:solidFill>
                <a:schemeClr val="accent4"/>
              </a:solidFill>
              <a:cs typeface="+mn-ea"/>
              <a:sym typeface="+mn-lt"/>
            </a:endParaRPr>
          </a:p>
        </p:txBody>
      </p:sp>
      <p:pic>
        <p:nvPicPr>
          <p:cNvPr id="6" name="图片 5"/>
          <p:cNvPicPr/>
          <p:nvPr/>
        </p:nvPicPr>
        <p:blipFill>
          <a:blip r:embed="rId6"/>
          <a:stretch>
            <a:fillRect/>
          </a:stretch>
        </p:blipFill>
        <p:spPr>
          <a:xfrm>
            <a:off x="666750" y="1811020"/>
            <a:ext cx="6480000" cy="3600000"/>
          </a:xfrm>
          <a:prstGeom prst="rect">
            <a:avLst/>
          </a:prstGeom>
        </p:spPr>
      </p:pic>
    </p:spTree>
    <p:custDataLst>
      <p:tags r:id="rId7"/>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63738"/>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项目功能之</a:t>
            </a:r>
            <a:r>
              <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817485" y="2195195"/>
            <a:ext cx="4415790" cy="3381375"/>
          </a:xfrm>
          <a:prstGeom prst="rect">
            <a:avLst/>
          </a:prstGeom>
          <a:noFill/>
        </p:spPr>
        <p:txBody>
          <a:bodyPr wrap="square">
            <a:noAutofit/>
          </a:bodyPr>
          <a:lstStyle/>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1.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首页中点击自习室项，即可进入自习室详情页面。</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2. 自习室座位有颜色</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时，</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则是那个位置已经有人上</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座，自己的座位会有橘黄色的标识，灰色标识的座位为疫情防控需求禁用，用户应该隔开座位就坐。</a:t>
            </a:r>
            <a:endPar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20000"/>
              </a:lnSpc>
            </a:pPr>
            <a:endPar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r>
              <a:rPr 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3</a:t>
            </a:r>
            <a:r>
              <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 </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点击座位后弹出加入自习</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创建自习</a:t>
            </a: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收藏自习功能的弹出框。</a:t>
            </a:r>
            <a:endPar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16"/>
          <p:cNvSpPr txBox="1"/>
          <p:nvPr/>
        </p:nvSpPr>
        <p:spPr>
          <a:xfrm>
            <a:off x="8058785"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自习室详情</a:t>
            </a:r>
            <a:endParaRPr lang="zh-CN" altLang="en-US" sz="2000" b="1" dirty="0">
              <a:solidFill>
                <a:schemeClr val="accent4"/>
              </a:solidFill>
              <a:cs typeface="+mn-ea"/>
              <a:sym typeface="+mn-lt"/>
            </a:endParaRPr>
          </a:p>
        </p:txBody>
      </p:sp>
      <p:pic>
        <p:nvPicPr>
          <p:cNvPr id="2" name="图片 1"/>
          <p:cNvPicPr/>
          <p:nvPr/>
        </p:nvPicPr>
        <p:blipFill>
          <a:blip r:embed="rId6"/>
          <a:stretch>
            <a:fillRect/>
          </a:stretch>
        </p:blipFill>
        <p:spPr>
          <a:xfrm>
            <a:off x="751840" y="1811020"/>
            <a:ext cx="6480000" cy="3600000"/>
          </a:xfrm>
          <a:prstGeom prst="rect">
            <a:avLst/>
          </a:prstGeom>
        </p:spPr>
      </p:pic>
    </p:spTree>
    <p:custDataLst>
      <p:tags r:id="rId7"/>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63738"/>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项目功能之</a:t>
            </a:r>
            <a:r>
              <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817485" y="2195195"/>
            <a:ext cx="4415790" cy="3381375"/>
          </a:xfrm>
          <a:prstGeom prst="rect">
            <a:avLst/>
          </a:prstGeom>
          <a:noFill/>
        </p:spPr>
        <p:txBody>
          <a:bodyPr wrap="square">
            <a:noAutofit/>
          </a:bodyPr>
          <a:lstStyle/>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1. </a:t>
            </a:r>
            <a:r>
              <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登录成功后，跳转至首页页面。页面中列出所有自习室的基本情况。</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2. </a:t>
            </a:r>
            <a:r>
              <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可通过对地点、楼层、时间的选择来进行对历史创建与未来的自习室进行筛选</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自习室</a:t>
            </a:r>
            <a:r>
              <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列表</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a:t>
            </a:r>
            <a:endPar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20000"/>
              </a:lnSpc>
            </a:pPr>
            <a:endPar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r>
              <a:rPr 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3</a:t>
            </a:r>
            <a:r>
              <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 未被创建的自习室呈灰色，已被创建的自习室呈绿色并且标示出创建人、教室座位使用概况、主题、自习室详情，点击即可进入点击的对应自习室的详情页面。</a:t>
            </a:r>
            <a:endPar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16"/>
          <p:cNvSpPr txBox="1"/>
          <p:nvPr/>
        </p:nvSpPr>
        <p:spPr>
          <a:xfrm>
            <a:off x="8058785"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创建自习室</a:t>
            </a:r>
            <a:endParaRPr lang="zh-CN" altLang="en-US" sz="2000" b="1" dirty="0">
              <a:solidFill>
                <a:schemeClr val="accent4"/>
              </a:solidFill>
              <a:cs typeface="+mn-ea"/>
              <a:sym typeface="+mn-lt"/>
            </a:endParaRPr>
          </a:p>
        </p:txBody>
      </p:sp>
      <p:pic>
        <p:nvPicPr>
          <p:cNvPr id="2" name="图片 1"/>
          <p:cNvPicPr/>
          <p:nvPr/>
        </p:nvPicPr>
        <p:blipFill>
          <a:blip r:embed="rId6"/>
          <a:stretch>
            <a:fillRect/>
          </a:stretch>
        </p:blipFill>
        <p:spPr>
          <a:xfrm>
            <a:off x="599440" y="1811020"/>
            <a:ext cx="6480000" cy="3600000"/>
          </a:xfrm>
          <a:prstGeom prst="rect">
            <a:avLst/>
          </a:prstGeom>
        </p:spPr>
      </p:pic>
    </p:spTree>
    <p:custDataLst>
      <p:tags r:id="rId7"/>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63738"/>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项目功能之</a:t>
            </a:r>
            <a:r>
              <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827010" y="2195195"/>
            <a:ext cx="4415790" cy="3381375"/>
          </a:xfrm>
          <a:prstGeom prst="rect">
            <a:avLst/>
          </a:prstGeom>
          <a:noFill/>
        </p:spPr>
        <p:txBody>
          <a:bodyPr wrap="square">
            <a:noAutofit/>
          </a:bodyPr>
          <a:lstStyle/>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1. </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在已创建自习室中，点击空座位，则弹出功能弹出框。因为在已创建的自习室中，创建自习按钮被禁用。</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50000"/>
              </a:lnSpc>
            </a:pPr>
            <a:endParaRPr lang="zh-CN" altLang="en-US"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2. </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点击加入自习后，根据自习室种类（是否开启审核制度），发送加入申请后经过自习室管理员同意后预约成功或无需审核直接预约成功。</a:t>
            </a:r>
            <a:endPar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16"/>
          <p:cNvSpPr txBox="1"/>
          <p:nvPr/>
        </p:nvSpPr>
        <p:spPr>
          <a:xfrm>
            <a:off x="8058785"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加入自习室</a:t>
            </a:r>
            <a:endParaRPr lang="zh-CN" altLang="en-US" sz="2000" b="1" dirty="0">
              <a:solidFill>
                <a:schemeClr val="accent4"/>
              </a:solidFill>
              <a:cs typeface="+mn-ea"/>
              <a:sym typeface="+mn-lt"/>
            </a:endParaRPr>
          </a:p>
        </p:txBody>
      </p:sp>
      <p:pic>
        <p:nvPicPr>
          <p:cNvPr id="2" name="图片 1"/>
          <p:cNvPicPr/>
          <p:nvPr/>
        </p:nvPicPr>
        <p:blipFill>
          <a:blip r:embed="rId6"/>
          <a:stretch>
            <a:fillRect/>
          </a:stretch>
        </p:blipFill>
        <p:spPr>
          <a:xfrm>
            <a:off x="599440" y="1811020"/>
            <a:ext cx="6480000" cy="3600000"/>
          </a:xfrm>
          <a:prstGeom prst="rect">
            <a:avLst/>
          </a:prstGeom>
        </p:spPr>
      </p:pic>
      <p:pic>
        <p:nvPicPr>
          <p:cNvPr id="3" name="图片 2"/>
          <p:cNvPicPr/>
          <p:nvPr/>
        </p:nvPicPr>
        <p:blipFill>
          <a:blip r:embed="rId7"/>
          <a:stretch>
            <a:fillRect/>
          </a:stretch>
        </p:blipFill>
        <p:spPr>
          <a:xfrm>
            <a:off x="590550" y="1811020"/>
            <a:ext cx="6480000" cy="3600000"/>
          </a:xfrm>
          <a:prstGeom prst="rect">
            <a:avLst/>
          </a:prstGeom>
        </p:spPr>
      </p:pic>
    </p:spTree>
    <p:custDataLst>
      <p:tags r:id="rId8"/>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63738"/>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项目功能之</a:t>
            </a:r>
            <a:r>
              <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817485" y="2195195"/>
            <a:ext cx="4415790" cy="3381375"/>
          </a:xfrm>
          <a:prstGeom prst="rect">
            <a:avLst/>
          </a:prstGeom>
          <a:noFill/>
        </p:spPr>
        <p:txBody>
          <a:bodyPr wrap="square">
            <a:noAutofit/>
          </a:bodyPr>
          <a:lstStyle/>
          <a:p>
            <a:pPr fontAlgn="auto">
              <a:lnSpc>
                <a:spcPct val="150000"/>
              </a:lnSpc>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1. </a:t>
            </a:r>
            <a:r>
              <a:rPr lang="zh-CN"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mn-ea"/>
              </a:rPr>
              <a:t>在已创建自习室中，点击空座位，则弹出功能弹出框，点击搜藏自习按钮后，则会将本日教室收藏至个人中心的收藏夹中。</a:t>
            </a:r>
            <a:endParaRPr sz="14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16"/>
          <p:cNvSpPr txBox="1"/>
          <p:nvPr/>
        </p:nvSpPr>
        <p:spPr>
          <a:xfrm>
            <a:off x="8058785"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收藏自习室</a:t>
            </a:r>
            <a:endParaRPr lang="zh-CN" altLang="en-US" sz="2000" b="1" dirty="0">
              <a:solidFill>
                <a:schemeClr val="accent4"/>
              </a:solidFill>
              <a:cs typeface="+mn-ea"/>
              <a:sym typeface="+mn-lt"/>
            </a:endParaRPr>
          </a:p>
        </p:txBody>
      </p:sp>
      <p:pic>
        <p:nvPicPr>
          <p:cNvPr id="2" name="图片 1"/>
          <p:cNvPicPr/>
          <p:nvPr/>
        </p:nvPicPr>
        <p:blipFill>
          <a:blip r:embed="rId6"/>
          <a:stretch>
            <a:fillRect/>
          </a:stretch>
        </p:blipFill>
        <p:spPr>
          <a:xfrm>
            <a:off x="599440" y="1811020"/>
            <a:ext cx="6480000" cy="3600000"/>
          </a:xfrm>
          <a:prstGeom prst="rect">
            <a:avLst/>
          </a:prstGeom>
        </p:spPr>
      </p:pic>
      <p:pic>
        <p:nvPicPr>
          <p:cNvPr id="3" name="图片 2"/>
          <p:cNvPicPr/>
          <p:nvPr/>
        </p:nvPicPr>
        <p:blipFill>
          <a:blip r:embed="rId7"/>
          <a:stretch>
            <a:fillRect/>
          </a:stretch>
        </p:blipFill>
        <p:spPr>
          <a:xfrm>
            <a:off x="590550" y="1811020"/>
            <a:ext cx="6480000" cy="3600000"/>
          </a:xfrm>
          <a:prstGeom prst="rect">
            <a:avLst/>
          </a:prstGeom>
        </p:spPr>
      </p:pic>
    </p:spTree>
    <p:custDataLst>
      <p:tags r:id="rId8"/>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CECF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7800" b="7800"/>
          <a:stretch>
            <a:fillRect/>
          </a:stretch>
        </p:blipFill>
        <p:spPr>
          <a:xfrm>
            <a:off x="0" y="0"/>
            <a:ext cx="12192000" cy="6858000"/>
          </a:xfrm>
          <a:prstGeom prst="rect">
            <a:avLst/>
          </a:prstGeom>
        </p:spPr>
      </p:pic>
      <p:sp>
        <p:nvSpPr>
          <p:cNvPr id="20" name="文本框 19"/>
          <p:cNvSpPr txBox="1"/>
          <p:nvPr/>
        </p:nvSpPr>
        <p:spPr>
          <a:xfrm>
            <a:off x="3840795" y="1462937"/>
            <a:ext cx="1021080" cy="1106805"/>
          </a:xfrm>
          <a:prstGeom prst="rect">
            <a:avLst/>
          </a:prstGeom>
          <a:noFill/>
        </p:spPr>
        <p:txBody>
          <a:bodyPr wrap="none" rtlCol="0">
            <a:spAutoFit/>
          </a:bodyPr>
          <a:lstStyle/>
          <a:p>
            <a:r>
              <a:rPr kumimoji="1" lang="en-US" altLang="zh-CN" sz="6600" dirty="0" smtClean="0">
                <a:solidFill>
                  <a:schemeClr val="tx1">
                    <a:lumMod val="65000"/>
                    <a:lumOff val="35000"/>
                  </a:schemeClr>
                </a:solidFill>
                <a:latin typeface="FZZhengHeiS-R-GB" charset="-122"/>
                <a:ea typeface="FZZhengHeiS-R-GB" charset="-122"/>
                <a:cs typeface="FZZhengHeiS-R-GB" charset="-122"/>
              </a:rPr>
              <a:t>04</a:t>
            </a:r>
            <a:endParaRPr kumimoji="1" lang="zh-CN" altLang="en-US" sz="6600" dirty="0">
              <a:solidFill>
                <a:schemeClr val="tx1">
                  <a:lumMod val="65000"/>
                  <a:lumOff val="35000"/>
                </a:schemeClr>
              </a:solidFill>
              <a:latin typeface="FZZhengHeiS-R-GB" charset="-122"/>
              <a:ea typeface="FZZhengHeiS-R-GB" charset="-122"/>
              <a:cs typeface="FZZhengHeiS-R-GB" charset="-122"/>
            </a:endParaRPr>
          </a:p>
        </p:txBody>
      </p:sp>
      <p:sp>
        <p:nvSpPr>
          <p:cNvPr id="21" name="文本框 20"/>
          <p:cNvSpPr txBox="1"/>
          <p:nvPr/>
        </p:nvSpPr>
        <p:spPr>
          <a:xfrm>
            <a:off x="5532436" y="1736751"/>
            <a:ext cx="4976813" cy="706755"/>
          </a:xfrm>
          <a:prstGeom prst="rect">
            <a:avLst/>
          </a:prstGeom>
          <a:noFill/>
        </p:spPr>
        <p:txBody>
          <a:bodyPr wrap="square" rtlCol="0">
            <a:spAutoFit/>
          </a:bodyPr>
          <a:lstStyle/>
          <a:p>
            <a:pPr algn="dist"/>
            <a:r>
              <a:rPr kumimoji="1" lang="zh-CN" altLang="en-US" sz="4000" dirty="0">
                <a:latin typeface="FZZhengHeiS-R-GB" charset="-122"/>
                <a:ea typeface="FZZhengHeiS-R-GB" charset="-122"/>
                <a:cs typeface="FZZhengHeiS-R-GB" charset="-122"/>
              </a:rPr>
              <a:t>项目演示</a:t>
            </a:r>
            <a:endParaRPr kumimoji="1" lang="zh-CN" altLang="en-US" sz="4000" dirty="0">
              <a:latin typeface="FZZhengHeiS-R-GB" charset="-122"/>
              <a:ea typeface="FZZhengHeiS-R-GB" charset="-122"/>
              <a:cs typeface="FZZhengHeiS-R-GB" charset="-122"/>
            </a:endParaRPr>
          </a:p>
        </p:txBody>
      </p:sp>
      <p:cxnSp>
        <p:nvCxnSpPr>
          <p:cNvPr id="22" name="直线连接符 21"/>
          <p:cNvCxnSpPr/>
          <p:nvPr/>
        </p:nvCxnSpPr>
        <p:spPr>
          <a:xfrm>
            <a:off x="4051300" y="2697229"/>
            <a:ext cx="66436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CF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7800" b="7800"/>
          <a:stretch>
            <a:fillRect/>
          </a:stretch>
        </p:blipFill>
        <p:spPr>
          <a:xfrm>
            <a:off x="0" y="0"/>
            <a:ext cx="12192000" cy="6858000"/>
          </a:xfrm>
          <a:prstGeom prst="rect">
            <a:avLst/>
          </a:prstGeom>
        </p:spPr>
      </p:pic>
      <p:sp>
        <p:nvSpPr>
          <p:cNvPr id="20" name="文本框 19"/>
          <p:cNvSpPr txBox="1"/>
          <p:nvPr/>
        </p:nvSpPr>
        <p:spPr>
          <a:xfrm>
            <a:off x="3849685" y="1462937"/>
            <a:ext cx="1021080" cy="1106805"/>
          </a:xfrm>
          <a:prstGeom prst="rect">
            <a:avLst/>
          </a:prstGeom>
          <a:noFill/>
        </p:spPr>
        <p:txBody>
          <a:bodyPr wrap="none" rtlCol="0">
            <a:spAutoFit/>
          </a:bodyPr>
          <a:lstStyle/>
          <a:p>
            <a:r>
              <a:rPr kumimoji="1" lang="en-US" altLang="zh-CN" sz="6600" dirty="0" smtClean="0">
                <a:solidFill>
                  <a:schemeClr val="tx1">
                    <a:lumMod val="65000"/>
                    <a:lumOff val="35000"/>
                  </a:schemeClr>
                </a:solidFill>
                <a:latin typeface="FZZhengHeiS-R-GB" charset="-122"/>
                <a:ea typeface="FZZhengHeiS-R-GB" charset="-122"/>
                <a:cs typeface="FZZhengHeiS-R-GB" charset="-122"/>
              </a:rPr>
              <a:t>05</a:t>
            </a:r>
            <a:endParaRPr kumimoji="1" lang="zh-CN" altLang="en-US" sz="6600" dirty="0">
              <a:solidFill>
                <a:schemeClr val="tx1">
                  <a:lumMod val="65000"/>
                  <a:lumOff val="35000"/>
                </a:schemeClr>
              </a:solidFill>
              <a:latin typeface="FZZhengHeiS-R-GB" charset="-122"/>
              <a:ea typeface="FZZhengHeiS-R-GB" charset="-122"/>
              <a:cs typeface="FZZhengHeiS-R-GB" charset="-122"/>
            </a:endParaRPr>
          </a:p>
        </p:txBody>
      </p:sp>
      <p:sp>
        <p:nvSpPr>
          <p:cNvPr id="21" name="文本框 20"/>
          <p:cNvSpPr txBox="1"/>
          <p:nvPr/>
        </p:nvSpPr>
        <p:spPr>
          <a:xfrm>
            <a:off x="5532436" y="1736751"/>
            <a:ext cx="4976813" cy="706755"/>
          </a:xfrm>
          <a:prstGeom prst="rect">
            <a:avLst/>
          </a:prstGeom>
          <a:noFill/>
        </p:spPr>
        <p:txBody>
          <a:bodyPr wrap="square" rtlCol="0">
            <a:spAutoFit/>
          </a:bodyPr>
          <a:lstStyle/>
          <a:p>
            <a:pPr algn="dist"/>
            <a:r>
              <a:rPr kumimoji="1" lang="zh-CN" altLang="en-US" sz="4000" dirty="0">
                <a:latin typeface="FZZhengHeiS-R-GB" charset="-122"/>
                <a:ea typeface="FZZhengHeiS-R-GB" charset="-122"/>
                <a:cs typeface="FZZhengHeiS-R-GB" charset="-122"/>
              </a:rPr>
              <a:t>项目总结</a:t>
            </a:r>
            <a:endParaRPr kumimoji="1" lang="zh-CN" altLang="en-US" sz="4000" dirty="0">
              <a:latin typeface="FZZhengHeiS-R-GB" charset="-122"/>
              <a:ea typeface="FZZhengHeiS-R-GB" charset="-122"/>
              <a:cs typeface="FZZhengHeiS-R-GB" charset="-122"/>
            </a:endParaRPr>
          </a:p>
        </p:txBody>
      </p:sp>
      <p:cxnSp>
        <p:nvCxnSpPr>
          <p:cNvPr id="22" name="直线连接符 21"/>
          <p:cNvCxnSpPr/>
          <p:nvPr/>
        </p:nvCxnSpPr>
        <p:spPr>
          <a:xfrm>
            <a:off x="4051300" y="2697229"/>
            <a:ext cx="66436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ECF1"/>
        </a:solidFill>
        <a:effectLst/>
      </p:bgPr>
    </p:bg>
    <p:spTree>
      <p:nvGrpSpPr>
        <p:cNvPr id="1" name=""/>
        <p:cNvGrpSpPr/>
        <p:nvPr/>
      </p:nvGrpSpPr>
      <p:grpSpPr>
        <a:xfrm>
          <a:off x="0" y="0"/>
          <a:ext cx="0" cy="0"/>
          <a:chOff x="0" y="0"/>
          <a:chExt cx="0" cy="0"/>
        </a:xfrm>
      </p:grpSpPr>
      <p:sp>
        <p:nvSpPr>
          <p:cNvPr id="6" name="Shape 585"/>
          <p:cNvSpPr>
            <a:spLocks noChangeAspect="1"/>
          </p:cNvSpPr>
          <p:nvPr>
            <p:custDataLst>
              <p:tags r:id="rId1"/>
            </p:custDataLst>
          </p:nvPr>
        </p:nvSpPr>
        <p:spPr>
          <a:xfrm rot="13500000">
            <a:off x="8341605" y="2925299"/>
            <a:ext cx="540000" cy="540000"/>
          </a:xfrm>
          <a:prstGeom prst="roundRect">
            <a:avLst>
              <a:gd name="adj" fmla="val 32703"/>
            </a:avLst>
          </a:prstGeom>
          <a:solidFill>
            <a:srgbClr val="359EFF"/>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normAutofit/>
          </a:bodyPr>
          <a:lstStyle/>
          <a:p>
            <a:pPr algn="ctr">
              <a:lnSpc>
                <a:spcPct val="120000"/>
              </a:lnSpc>
            </a:pPr>
            <a:endParaRPr sz="1600">
              <a:solidFill>
                <a:schemeClr val="tx1"/>
              </a:solidFill>
              <a:latin typeface="Arial" panose="020B0604020202020204" pitchFamily="34" charset="0"/>
              <a:ea typeface="微软雅黑" panose="020B0503020204020204" charset="-122"/>
              <a:cs typeface="微软雅黑" panose="020B0503020204020204" charset="-122"/>
            </a:endParaRPr>
          </a:p>
        </p:txBody>
      </p:sp>
      <p:sp>
        <p:nvSpPr>
          <p:cNvPr id="7" name="Shape 585"/>
          <p:cNvSpPr>
            <a:spLocks noChangeAspect="1"/>
          </p:cNvSpPr>
          <p:nvPr>
            <p:custDataLst>
              <p:tags r:id="rId2"/>
            </p:custDataLst>
          </p:nvPr>
        </p:nvSpPr>
        <p:spPr>
          <a:xfrm rot="13500000">
            <a:off x="6212590" y="4675414"/>
            <a:ext cx="540000" cy="540000"/>
          </a:xfrm>
          <a:prstGeom prst="roundRect">
            <a:avLst>
              <a:gd name="adj" fmla="val 32703"/>
            </a:avLst>
          </a:prstGeom>
          <a:solidFill>
            <a:srgbClr val="359EFF"/>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normAutofit/>
          </a:bodyPr>
          <a:lstStyle/>
          <a:p>
            <a:pPr algn="ctr">
              <a:lnSpc>
                <a:spcPct val="120000"/>
              </a:lnSpc>
            </a:pPr>
            <a:endParaRPr sz="1600">
              <a:solidFill>
                <a:schemeClr val="tx1"/>
              </a:solidFill>
              <a:latin typeface="Arial" panose="020B0604020202020204" pitchFamily="34" charset="0"/>
              <a:ea typeface="微软雅黑" panose="020B0503020204020204" charset="-122"/>
              <a:cs typeface="微软雅黑" panose="020B0503020204020204" charset="-122"/>
            </a:endParaRPr>
          </a:p>
        </p:txBody>
      </p:sp>
      <p:sp>
        <p:nvSpPr>
          <p:cNvPr id="8" name="Shape 585"/>
          <p:cNvSpPr>
            <a:spLocks noChangeAspect="1"/>
          </p:cNvSpPr>
          <p:nvPr>
            <p:custDataLst>
              <p:tags r:id="rId3"/>
            </p:custDataLst>
          </p:nvPr>
        </p:nvSpPr>
        <p:spPr>
          <a:xfrm rot="13500000">
            <a:off x="4591435" y="2925300"/>
            <a:ext cx="540000" cy="540000"/>
          </a:xfrm>
          <a:prstGeom prst="roundRect">
            <a:avLst>
              <a:gd name="adj" fmla="val 32703"/>
            </a:avLst>
          </a:prstGeom>
          <a:solidFill>
            <a:srgbClr val="359EFF"/>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normAutofit/>
          </a:bodyPr>
          <a:lstStyle/>
          <a:p>
            <a:pPr algn="ctr">
              <a:lnSpc>
                <a:spcPct val="120000"/>
              </a:lnSpc>
            </a:pPr>
            <a:endParaRPr sz="1600">
              <a:solidFill>
                <a:schemeClr val="tx1"/>
              </a:solidFill>
              <a:latin typeface="Arial" panose="020B0604020202020204" pitchFamily="34" charset="0"/>
              <a:ea typeface="微软雅黑" panose="020B0503020204020204" charset="-122"/>
              <a:cs typeface="微软雅黑" panose="020B0503020204020204" charset="-122"/>
            </a:endParaRPr>
          </a:p>
        </p:txBody>
      </p:sp>
      <p:sp>
        <p:nvSpPr>
          <p:cNvPr id="3" name="Shape 585"/>
          <p:cNvSpPr>
            <a:spLocks noChangeAspect="1"/>
          </p:cNvSpPr>
          <p:nvPr>
            <p:custDataLst>
              <p:tags r:id="rId4"/>
            </p:custDataLst>
          </p:nvPr>
        </p:nvSpPr>
        <p:spPr>
          <a:xfrm rot="13500000">
            <a:off x="837455" y="2925301"/>
            <a:ext cx="540000" cy="540000"/>
          </a:xfrm>
          <a:prstGeom prst="roundRect">
            <a:avLst>
              <a:gd name="adj" fmla="val 32703"/>
            </a:avLst>
          </a:prstGeom>
          <a:solidFill>
            <a:srgbClr val="359EFF"/>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normAutofit/>
          </a:bodyPr>
          <a:lstStyle/>
          <a:p>
            <a:pPr algn="ctr">
              <a:lnSpc>
                <a:spcPct val="120000"/>
              </a:lnSpc>
            </a:pPr>
            <a:endParaRPr sz="1600">
              <a:solidFill>
                <a:schemeClr val="tx1"/>
              </a:solidFill>
              <a:latin typeface="Arial" panose="020B0604020202020204" pitchFamily="34" charset="0"/>
              <a:ea typeface="微软雅黑" panose="020B0503020204020204" charset="-122"/>
              <a:cs typeface="微软雅黑" panose="020B0503020204020204" charset="-122"/>
            </a:endParaRPr>
          </a:p>
        </p:txBody>
      </p:sp>
      <p:sp>
        <p:nvSpPr>
          <p:cNvPr id="4" name="矩形 3"/>
          <p:cNvSpPr/>
          <p:nvPr>
            <p:custDataLst>
              <p:tags r:id="rId5"/>
            </p:custDataLst>
          </p:nvPr>
        </p:nvSpPr>
        <p:spPr>
          <a:xfrm>
            <a:off x="1508760" y="2962700"/>
            <a:ext cx="2268220" cy="830580"/>
          </a:xfrm>
          <a:prstGeom prst="rect">
            <a:avLst/>
          </a:prstGeom>
        </p:spPr>
        <p:txBody>
          <a:bodyPr wrap="square" tIns="46800" bIns="46800" anchor="ctr" anchorCtr="0">
            <a:normAutofit/>
          </a:bodyPr>
          <a:lstStyle/>
          <a:p>
            <a:pPr>
              <a:lnSpc>
                <a:spcPct val="120000"/>
              </a:lnSpc>
            </a:pPr>
            <a:r>
              <a:rPr lang="zh-CN" altLang="en-US" sz="1600" kern="100" spc="150" dirty="0">
                <a:solidFill>
                  <a:schemeClr val="tx1"/>
                </a:solidFill>
                <a:effectLst/>
                <a:latin typeface="Arial" panose="020B0604020202020204" pitchFamily="34" charset="0"/>
                <a:ea typeface="微软雅黑" panose="020B0503020204020204" charset="-122"/>
                <a:cs typeface="Times New Roman" panose="02020603050405020304" pitchFamily="18" charset="0"/>
              </a:rPr>
              <a:t>在线预约：安全</a:t>
            </a:r>
            <a:r>
              <a:rPr lang="zh-CN" altLang="en-US" sz="1600" kern="100" spc="150" dirty="0" smtClean="0">
                <a:solidFill>
                  <a:schemeClr val="tx1"/>
                </a:solidFill>
                <a:effectLst/>
                <a:latin typeface="Arial" panose="020B0604020202020204" pitchFamily="34" charset="0"/>
                <a:ea typeface="微软雅黑" panose="020B0503020204020204" charset="-122"/>
                <a:cs typeface="Times New Roman" panose="02020603050405020304" pitchFamily="18" charset="0"/>
              </a:rPr>
              <a:t>便捷</a:t>
            </a:r>
            <a:r>
              <a:rPr lang="zh-CN" altLang="en-US" sz="1600" kern="100" spc="150" dirty="0" smtClean="0">
                <a:latin typeface="Arial" panose="020B0604020202020204" pitchFamily="34" charset="0"/>
                <a:ea typeface="微软雅黑" panose="020B0503020204020204" charset="-122"/>
                <a:cs typeface="Times New Roman" panose="02020603050405020304" pitchFamily="18" charset="0"/>
              </a:rPr>
              <a:t>、</a:t>
            </a:r>
            <a:r>
              <a:rPr lang="zh-CN" altLang="en-US" sz="1600" kern="100" spc="150" dirty="0">
                <a:latin typeface="Arial" panose="020B0604020202020204" pitchFamily="34" charset="0"/>
                <a:ea typeface="微软雅黑" panose="020B0503020204020204" charset="-122"/>
                <a:cs typeface="Times New Roman" panose="02020603050405020304" pitchFamily="18" charset="0"/>
              </a:rPr>
              <a:t>合理利用自习室资源</a:t>
            </a:r>
            <a:endParaRPr lang="zh-CN" altLang="en-US" sz="1600" kern="100" spc="150" dirty="0">
              <a:latin typeface="Arial" panose="020B0604020202020204" pitchFamily="34" charset="0"/>
              <a:ea typeface="微软雅黑" panose="020B0503020204020204" charset="-122"/>
              <a:cs typeface="Times New Roman" panose="02020603050405020304" pitchFamily="18" charset="0"/>
            </a:endParaRPr>
          </a:p>
          <a:p>
            <a:pPr>
              <a:lnSpc>
                <a:spcPct val="120000"/>
              </a:lnSpc>
              <a:spcAft>
                <a:spcPts val="0"/>
              </a:spcAft>
            </a:pPr>
            <a:endParaRPr lang="zh-CN" altLang="en-US" sz="1600" kern="100" spc="150" dirty="0">
              <a:solidFill>
                <a:schemeClr val="tx1"/>
              </a:solidFill>
              <a:effectLst/>
              <a:latin typeface="Arial" panose="020B0604020202020204" pitchFamily="34" charset="0"/>
              <a:ea typeface="微软雅黑" panose="020B0503020204020204" charset="-122"/>
              <a:cs typeface="Times New Roman" panose="02020603050405020304" pitchFamily="18" charset="0"/>
            </a:endParaRPr>
          </a:p>
        </p:txBody>
      </p:sp>
      <p:sp>
        <p:nvSpPr>
          <p:cNvPr id="5" name="矩形 4"/>
          <p:cNvSpPr/>
          <p:nvPr>
            <p:custDataLst>
              <p:tags r:id="rId6"/>
            </p:custDataLst>
          </p:nvPr>
        </p:nvSpPr>
        <p:spPr>
          <a:xfrm>
            <a:off x="5282008" y="2731451"/>
            <a:ext cx="2427878" cy="1061829"/>
          </a:xfrm>
          <a:prstGeom prst="rect">
            <a:avLst/>
          </a:prstGeom>
        </p:spPr>
        <p:txBody>
          <a:bodyPr wrap="square" tIns="46800" bIns="46800" anchor="ctr" anchorCtr="0">
            <a:normAutofit/>
          </a:bodyPr>
          <a:lstStyle/>
          <a:p>
            <a:pPr>
              <a:lnSpc>
                <a:spcPct val="120000"/>
              </a:lnSpc>
              <a:spcAft>
                <a:spcPts val="0"/>
              </a:spcAft>
            </a:pPr>
            <a:r>
              <a:rPr lang="zh-CN" altLang="en-US" sz="1600" kern="100" spc="150" dirty="0">
                <a:latin typeface="Arial" panose="020B0604020202020204" pitchFamily="34" charset="0"/>
                <a:ea typeface="微软雅黑" panose="020B0503020204020204" charset="-122"/>
                <a:cs typeface="Times New Roman" panose="02020603050405020304" pitchFamily="18" charset="0"/>
              </a:rPr>
              <a:t>界面清新简洁操作简单易懂</a:t>
            </a:r>
            <a:r>
              <a:rPr lang="en-US" altLang="zh-CN" sz="1600" kern="100" spc="150" dirty="0">
                <a:latin typeface="Arial" panose="020B0604020202020204" pitchFamily="34" charset="0"/>
                <a:ea typeface="微软雅黑" panose="020B0503020204020204" charset="-122"/>
                <a:cs typeface="Times New Roman" panose="02020603050405020304" pitchFamily="18" charset="0"/>
              </a:rPr>
              <a:t> </a:t>
            </a:r>
            <a:endParaRPr lang="en-US" altLang="zh-CN" sz="1600" kern="100" spc="150" dirty="0">
              <a:latin typeface="Arial" panose="020B0604020202020204" pitchFamily="34" charset="0"/>
              <a:ea typeface="微软雅黑" panose="020B0503020204020204" charset="-122"/>
              <a:cs typeface="Times New Roman" panose="02020603050405020304" pitchFamily="18" charset="0"/>
            </a:endParaRPr>
          </a:p>
        </p:txBody>
      </p:sp>
      <p:sp>
        <p:nvSpPr>
          <p:cNvPr id="16" name="矩形 15"/>
          <p:cNvSpPr/>
          <p:nvPr>
            <p:custDataLst>
              <p:tags r:id="rId7"/>
            </p:custDataLst>
          </p:nvPr>
        </p:nvSpPr>
        <p:spPr>
          <a:xfrm>
            <a:off x="8993505" y="2731135"/>
            <a:ext cx="2360930" cy="1065530"/>
          </a:xfrm>
          <a:prstGeom prst="rect">
            <a:avLst/>
          </a:prstGeom>
        </p:spPr>
        <p:txBody>
          <a:bodyPr wrap="square" tIns="46800" bIns="46800" anchor="ctr" anchorCtr="0">
            <a:normAutofit/>
          </a:bodyPr>
          <a:lstStyle/>
          <a:p>
            <a:pPr>
              <a:lnSpc>
                <a:spcPct val="120000"/>
              </a:lnSpc>
              <a:spcAft>
                <a:spcPts val="0"/>
              </a:spcAft>
            </a:pPr>
            <a:r>
              <a:rPr lang="zh-CN" altLang="en-US" sz="1600" kern="100" spc="150" dirty="0">
                <a:solidFill>
                  <a:schemeClr val="tx1"/>
                </a:solidFill>
                <a:latin typeface="Arial" panose="020B0604020202020204" pitchFamily="34" charset="0"/>
                <a:ea typeface="微软雅黑" panose="020B0503020204020204" charset="-122"/>
                <a:cs typeface="Times New Roman" panose="02020603050405020304" pitchFamily="18" charset="0"/>
              </a:rPr>
              <a:t>在线会话：便于用户的沟通</a:t>
            </a:r>
            <a:endParaRPr lang="zh-CN" altLang="en-US" sz="1600" kern="100" spc="150" dirty="0">
              <a:solidFill>
                <a:schemeClr val="tx1"/>
              </a:solidFill>
              <a:latin typeface="Arial" panose="020B0604020202020204" pitchFamily="34" charset="0"/>
              <a:ea typeface="微软雅黑" panose="020B0503020204020204" charset="-122"/>
              <a:cs typeface="Times New Roman" panose="02020603050405020304" pitchFamily="18" charset="0"/>
            </a:endParaRPr>
          </a:p>
        </p:txBody>
      </p:sp>
      <p:sp>
        <p:nvSpPr>
          <p:cNvPr id="17" name="矩形 16"/>
          <p:cNvSpPr/>
          <p:nvPr>
            <p:custDataLst>
              <p:tags r:id="rId8"/>
            </p:custDataLst>
          </p:nvPr>
        </p:nvSpPr>
        <p:spPr>
          <a:xfrm>
            <a:off x="2620359" y="4452302"/>
            <a:ext cx="2290627" cy="1061829"/>
          </a:xfrm>
          <a:prstGeom prst="rect">
            <a:avLst/>
          </a:prstGeom>
        </p:spPr>
        <p:txBody>
          <a:bodyPr wrap="square" tIns="46800" bIns="46800" anchor="ctr" anchorCtr="0">
            <a:normAutofit/>
          </a:bodyPr>
          <a:lstStyle/>
          <a:p>
            <a:pPr>
              <a:lnSpc>
                <a:spcPct val="120000"/>
              </a:lnSpc>
              <a:spcAft>
                <a:spcPts val="0"/>
              </a:spcAft>
            </a:pPr>
            <a:r>
              <a:rPr lang="zh-CN" altLang="en-US" sz="1600" kern="100" spc="150" dirty="0">
                <a:solidFill>
                  <a:schemeClr val="tx1"/>
                </a:solidFill>
                <a:latin typeface="Arial" panose="020B0604020202020204" pitchFamily="34" charset="0"/>
                <a:ea typeface="微软雅黑" panose="020B0503020204020204" charset="-122"/>
                <a:cs typeface="Times New Roman" panose="02020603050405020304" pitchFamily="18" charset="0"/>
              </a:rPr>
              <a:t>自定义标题</a:t>
            </a:r>
            <a:r>
              <a:rPr lang="zh-CN" altLang="en-US" sz="1600" kern="100" spc="150" dirty="0" smtClean="0">
                <a:solidFill>
                  <a:schemeClr val="tx1"/>
                </a:solidFill>
                <a:latin typeface="Arial" panose="020B0604020202020204" pitchFamily="34" charset="0"/>
                <a:ea typeface="微软雅黑" panose="020B0503020204020204" charset="-122"/>
                <a:cs typeface="Times New Roman" panose="02020603050405020304" pitchFamily="18" charset="0"/>
              </a:rPr>
              <a:t>：</a:t>
            </a:r>
            <a:r>
              <a:rPr lang="zh-CN" altLang="en-US" sz="1600" kern="100" spc="150" dirty="0" smtClean="0">
                <a:latin typeface="Arial" panose="020B0604020202020204" pitchFamily="34" charset="0"/>
                <a:ea typeface="微软雅黑" panose="020B0503020204020204" charset="-122"/>
                <a:cs typeface="Times New Roman" panose="02020603050405020304" pitchFamily="18" charset="0"/>
              </a:rPr>
              <a:t>有</a:t>
            </a:r>
            <a:r>
              <a:rPr lang="zh-CN" altLang="en-US" sz="1600" kern="100" spc="150" dirty="0" smtClean="0">
                <a:solidFill>
                  <a:schemeClr val="tx1"/>
                </a:solidFill>
                <a:latin typeface="Arial" panose="020B0604020202020204" pitchFamily="34" charset="0"/>
                <a:ea typeface="微软雅黑" panose="020B0503020204020204" charset="-122"/>
                <a:cs typeface="Times New Roman" panose="02020603050405020304" pitchFamily="18" charset="0"/>
              </a:rPr>
              <a:t>利于我们扩展知识面和志同道合的人共同学习</a:t>
            </a:r>
            <a:endParaRPr lang="en-US" altLang="zh-CN" sz="1600" kern="100" spc="150" dirty="0">
              <a:solidFill>
                <a:schemeClr val="tx1"/>
              </a:solidFill>
              <a:latin typeface="Arial" panose="020B0604020202020204" pitchFamily="34" charset="0"/>
              <a:ea typeface="微软雅黑" panose="020B0503020204020204" charset="-122"/>
              <a:cs typeface="Times New Roman" panose="02020603050405020304" pitchFamily="18" charset="0"/>
            </a:endParaRPr>
          </a:p>
        </p:txBody>
      </p:sp>
      <p:sp>
        <p:nvSpPr>
          <p:cNvPr id="18" name="矩形 17"/>
          <p:cNvSpPr/>
          <p:nvPr>
            <p:custDataLst>
              <p:tags r:id="rId9"/>
            </p:custDataLst>
          </p:nvPr>
        </p:nvSpPr>
        <p:spPr>
          <a:xfrm>
            <a:off x="6903720" y="4563745"/>
            <a:ext cx="2427605" cy="838200"/>
          </a:xfrm>
          <a:prstGeom prst="rect">
            <a:avLst/>
          </a:prstGeom>
        </p:spPr>
        <p:txBody>
          <a:bodyPr wrap="square" tIns="46800" bIns="46800" anchor="ctr" anchorCtr="0">
            <a:normAutofit/>
          </a:bodyPr>
          <a:lstStyle/>
          <a:p>
            <a:pPr>
              <a:lnSpc>
                <a:spcPct val="120000"/>
              </a:lnSpc>
              <a:spcAft>
                <a:spcPts val="0"/>
              </a:spcAft>
            </a:pPr>
            <a:endParaRPr lang="en-US" altLang="zh-CN" sz="1600" kern="100" spc="150" dirty="0">
              <a:solidFill>
                <a:schemeClr val="tx1"/>
              </a:solidFill>
              <a:latin typeface="Arial" panose="020B0604020202020204" pitchFamily="34" charset="0"/>
              <a:ea typeface="微软雅黑" panose="020B0503020204020204" charset="-122"/>
              <a:cs typeface="Times New Roman" panose="02020603050405020304" pitchFamily="18" charset="0"/>
            </a:endParaRPr>
          </a:p>
        </p:txBody>
      </p:sp>
      <p:sp>
        <p:nvSpPr>
          <p:cNvPr id="19" name="矩形 18"/>
          <p:cNvSpPr/>
          <p:nvPr>
            <p:custDataLst>
              <p:tags r:id="rId10"/>
            </p:custDataLst>
          </p:nvPr>
        </p:nvSpPr>
        <p:spPr>
          <a:xfrm>
            <a:off x="6936501" y="4451985"/>
            <a:ext cx="2361202" cy="1061720"/>
          </a:xfrm>
          <a:prstGeom prst="rect">
            <a:avLst/>
          </a:prstGeom>
        </p:spPr>
        <p:txBody>
          <a:bodyPr wrap="square" tIns="46800" bIns="46800" anchor="ctr" anchorCtr="0">
            <a:normAutofit/>
          </a:bodyPr>
          <a:lstStyle/>
          <a:p>
            <a:pPr>
              <a:lnSpc>
                <a:spcPct val="120000"/>
              </a:lnSpc>
              <a:spcAft>
                <a:spcPts val="0"/>
              </a:spcAft>
            </a:pPr>
            <a:r>
              <a:rPr lang="zh-CN" altLang="en-US" sz="1600" kern="100" spc="150" dirty="0">
                <a:solidFill>
                  <a:schemeClr val="tx1"/>
                </a:solidFill>
                <a:latin typeface="Arial" panose="020B0604020202020204" pitchFamily="34" charset="0"/>
                <a:ea typeface="微软雅黑" panose="020B0503020204020204" charset="-122"/>
                <a:cs typeface="Times New Roman" panose="02020603050405020304" pitchFamily="18" charset="0"/>
              </a:rPr>
              <a:t>段位排行榜：激发用户竞争，增强了学习主动性</a:t>
            </a:r>
            <a:endParaRPr lang="zh-CN" altLang="en-US" sz="1600" kern="100" spc="150" dirty="0">
              <a:solidFill>
                <a:schemeClr val="tx1"/>
              </a:solidFill>
              <a:latin typeface="Arial" panose="020B0604020202020204" pitchFamily="34" charset="0"/>
              <a:ea typeface="微软雅黑" panose="020B0503020204020204" charset="-122"/>
              <a:cs typeface="Times New Roman" panose="02020603050405020304" pitchFamily="18" charset="0"/>
            </a:endParaRPr>
          </a:p>
        </p:txBody>
      </p:sp>
      <p:sp>
        <p:nvSpPr>
          <p:cNvPr id="20" name="文本框 19"/>
          <p:cNvSpPr txBox="1"/>
          <p:nvPr>
            <p:custDataLst>
              <p:tags r:id="rId11"/>
            </p:custDataLst>
          </p:nvPr>
        </p:nvSpPr>
        <p:spPr>
          <a:xfrm>
            <a:off x="886882" y="3010635"/>
            <a:ext cx="441146" cy="369332"/>
          </a:xfrm>
          <a:prstGeom prst="rect">
            <a:avLst/>
          </a:prstGeom>
          <a:noFill/>
        </p:spPr>
        <p:txBody>
          <a:bodyPr wrap="none" rtlCol="0">
            <a:normAutofit fontScale="92500" lnSpcReduction="10000"/>
          </a:bodyPr>
          <a:lstStyle/>
          <a:p>
            <a:pPr>
              <a:lnSpc>
                <a:spcPct val="120000"/>
              </a:lnSpc>
            </a:pPr>
            <a:r>
              <a:rPr lang="en-US" altLang="zh-CN" sz="1730" b="1" dirty="0">
                <a:solidFill>
                  <a:schemeClr val="tx1"/>
                </a:solidFill>
                <a:latin typeface="Arial" panose="020B0604020202020204" pitchFamily="34" charset="0"/>
                <a:ea typeface="微软雅黑" panose="020B0503020204020204" charset="-122"/>
              </a:rPr>
              <a:t>01</a:t>
            </a:r>
            <a:endParaRPr lang="en-US" altLang="zh-CN" sz="1730" b="1" dirty="0">
              <a:solidFill>
                <a:schemeClr val="tx1"/>
              </a:solidFill>
              <a:latin typeface="Arial" panose="020B0604020202020204" pitchFamily="34" charset="0"/>
              <a:ea typeface="微软雅黑" panose="020B0503020204020204" charset="-122"/>
            </a:endParaRPr>
          </a:p>
        </p:txBody>
      </p:sp>
      <p:sp>
        <p:nvSpPr>
          <p:cNvPr id="21" name="文本框 20"/>
          <p:cNvSpPr txBox="1"/>
          <p:nvPr>
            <p:custDataLst>
              <p:tags r:id="rId12"/>
            </p:custDataLst>
          </p:nvPr>
        </p:nvSpPr>
        <p:spPr>
          <a:xfrm>
            <a:off x="4640862" y="3010634"/>
            <a:ext cx="441146" cy="369332"/>
          </a:xfrm>
          <a:prstGeom prst="rect">
            <a:avLst/>
          </a:prstGeom>
          <a:noFill/>
        </p:spPr>
        <p:txBody>
          <a:bodyPr wrap="none" rtlCol="0">
            <a:normAutofit fontScale="90000" lnSpcReduction="20000"/>
          </a:bodyPr>
          <a:lstStyle/>
          <a:p>
            <a:pPr>
              <a:lnSpc>
                <a:spcPct val="120000"/>
              </a:lnSpc>
            </a:pPr>
            <a:r>
              <a:rPr lang="en-US" altLang="zh-CN" sz="1870" b="1" dirty="0">
                <a:solidFill>
                  <a:schemeClr val="tx1"/>
                </a:solidFill>
                <a:latin typeface="Arial" panose="020B0604020202020204" pitchFamily="34" charset="0"/>
                <a:ea typeface="微软雅黑" panose="020B0503020204020204" charset="-122"/>
              </a:rPr>
              <a:t>02</a:t>
            </a:r>
            <a:endParaRPr lang="en-US" altLang="zh-CN" sz="1870" b="1" dirty="0">
              <a:solidFill>
                <a:schemeClr val="tx1"/>
              </a:solidFill>
              <a:latin typeface="Arial" panose="020B0604020202020204" pitchFamily="34" charset="0"/>
              <a:ea typeface="微软雅黑" panose="020B0503020204020204" charset="-122"/>
            </a:endParaRPr>
          </a:p>
        </p:txBody>
      </p:sp>
      <p:sp>
        <p:nvSpPr>
          <p:cNvPr id="22" name="文本框 21"/>
          <p:cNvSpPr txBox="1"/>
          <p:nvPr>
            <p:custDataLst>
              <p:tags r:id="rId13"/>
            </p:custDataLst>
          </p:nvPr>
        </p:nvSpPr>
        <p:spPr>
          <a:xfrm>
            <a:off x="8376285" y="2953385"/>
            <a:ext cx="469900" cy="372110"/>
          </a:xfrm>
          <a:prstGeom prst="rect">
            <a:avLst/>
          </a:prstGeom>
          <a:noFill/>
        </p:spPr>
        <p:txBody>
          <a:bodyPr wrap="none" rtlCol="0">
            <a:noAutofit/>
          </a:bodyPr>
          <a:lstStyle/>
          <a:p>
            <a:pPr>
              <a:lnSpc>
                <a:spcPct val="120000"/>
              </a:lnSpc>
            </a:pPr>
            <a:r>
              <a:rPr lang="en-US" altLang="zh-CN" b="1" dirty="0">
                <a:solidFill>
                  <a:schemeClr val="tx1"/>
                </a:solidFill>
                <a:latin typeface="Arial" panose="020B0604020202020204" pitchFamily="34" charset="0"/>
                <a:ea typeface="微软雅黑" panose="020B0503020204020204" charset="-122"/>
              </a:rPr>
              <a:t>03</a:t>
            </a:r>
            <a:endParaRPr lang="en-US" altLang="zh-CN" b="1" dirty="0">
              <a:solidFill>
                <a:schemeClr val="tx1"/>
              </a:solidFill>
              <a:latin typeface="Arial" panose="020B0604020202020204" pitchFamily="34" charset="0"/>
              <a:ea typeface="微软雅黑" panose="020B0503020204020204" charset="-122"/>
            </a:endParaRPr>
          </a:p>
        </p:txBody>
      </p:sp>
      <p:cxnSp>
        <p:nvCxnSpPr>
          <p:cNvPr id="39" name="直线连接符 21"/>
          <p:cNvCxnSpPr/>
          <p:nvPr/>
        </p:nvCxnSpPr>
        <p:spPr>
          <a:xfrm>
            <a:off x="4910931" y="896998"/>
            <a:ext cx="237013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297362" y="293707"/>
            <a:ext cx="3597277" cy="368300"/>
          </a:xfrm>
          <a:prstGeom prst="rect">
            <a:avLst/>
          </a:prstGeom>
          <a:noFill/>
        </p:spPr>
        <p:txBody>
          <a:bodyPr wrap="square" rtlCol="0">
            <a:noAutofit/>
          </a:bodyPr>
          <a:lstStyle/>
          <a:p>
            <a:pPr lvl="0" algn="dist">
              <a:buClrTx/>
              <a:buSzTx/>
              <a:buFontTx/>
            </a:pPr>
            <a:r>
              <a:rPr kumimoji="1" lang="zh-CN" altLang="en-US" sz="2400" dirty="0" smtClean="0">
                <a:solidFill>
                  <a:schemeClr val="tx1"/>
                </a:solidFill>
                <a:latin typeface="FZZhengHeiS-R-GB" charset="-122"/>
                <a:ea typeface="FZZhengHeiS-R-GB" charset="-122"/>
                <a:cs typeface="FZZhengHeiS-R-GB" charset="-122"/>
                <a:sym typeface="+mn-ea"/>
              </a:rPr>
              <a:t>项目特色</a:t>
            </a:r>
            <a:endParaRPr kumimoji="1" lang="zh-CN" altLang="en-US" sz="2400" dirty="0" smtClean="0">
              <a:solidFill>
                <a:schemeClr val="tx1"/>
              </a:solidFill>
              <a:latin typeface="FZZhengHeiS-R-GB" charset="-122"/>
              <a:ea typeface="FZZhengHeiS-R-GB" charset="-122"/>
              <a:cs typeface="FZZhengHeiS-R-GB" charset="-122"/>
              <a:sym typeface="+mn-ea"/>
            </a:endParaRPr>
          </a:p>
        </p:txBody>
      </p:sp>
      <p:sp>
        <p:nvSpPr>
          <p:cNvPr id="12" name="Shape 585"/>
          <p:cNvSpPr>
            <a:spLocks noChangeAspect="1"/>
          </p:cNvSpPr>
          <p:nvPr>
            <p:custDataLst>
              <p:tags r:id="rId14"/>
            </p:custDataLst>
          </p:nvPr>
        </p:nvSpPr>
        <p:spPr>
          <a:xfrm rot="13500000">
            <a:off x="1968390" y="4563601"/>
            <a:ext cx="540000" cy="540000"/>
          </a:xfrm>
          <a:prstGeom prst="roundRect">
            <a:avLst>
              <a:gd name="adj" fmla="val 32703"/>
            </a:avLst>
          </a:prstGeom>
          <a:solidFill>
            <a:srgbClr val="359EFF"/>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normAutofit/>
          </a:bodyPr>
          <a:lstStyle/>
          <a:p>
            <a:pPr algn="ctr">
              <a:lnSpc>
                <a:spcPct val="120000"/>
              </a:lnSpc>
            </a:pPr>
            <a:endParaRPr sz="1600">
              <a:solidFill>
                <a:schemeClr val="tx1"/>
              </a:solidFill>
              <a:latin typeface="Arial" panose="020B0604020202020204" pitchFamily="34" charset="0"/>
              <a:ea typeface="微软雅黑" panose="020B0503020204020204" charset="-122"/>
              <a:cs typeface="微软雅黑" panose="020B0503020204020204" charset="-122"/>
            </a:endParaRPr>
          </a:p>
        </p:txBody>
      </p:sp>
      <p:sp>
        <p:nvSpPr>
          <p:cNvPr id="13" name="文本框 12"/>
          <p:cNvSpPr txBox="1"/>
          <p:nvPr>
            <p:custDataLst>
              <p:tags r:id="rId15"/>
            </p:custDataLst>
          </p:nvPr>
        </p:nvSpPr>
        <p:spPr>
          <a:xfrm>
            <a:off x="2020992" y="4648935"/>
            <a:ext cx="441146" cy="369332"/>
          </a:xfrm>
          <a:prstGeom prst="rect">
            <a:avLst/>
          </a:prstGeom>
          <a:noFill/>
        </p:spPr>
        <p:txBody>
          <a:bodyPr wrap="none" rtlCol="0">
            <a:normAutofit fontScale="92500" lnSpcReduction="10000"/>
          </a:bodyPr>
          <a:lstStyle/>
          <a:p>
            <a:pPr>
              <a:lnSpc>
                <a:spcPct val="120000"/>
              </a:lnSpc>
            </a:pPr>
            <a:r>
              <a:rPr lang="en-US" altLang="zh-CN" sz="1730" b="1" dirty="0">
                <a:solidFill>
                  <a:schemeClr val="tx1"/>
                </a:solidFill>
                <a:latin typeface="Arial" panose="020B0604020202020204" pitchFamily="34" charset="0"/>
                <a:ea typeface="微软雅黑" panose="020B0503020204020204" charset="-122"/>
              </a:rPr>
              <a:t>04</a:t>
            </a:r>
            <a:endParaRPr lang="en-US" altLang="zh-CN" sz="1730" b="1" dirty="0">
              <a:solidFill>
                <a:schemeClr val="tx1"/>
              </a:solidFill>
              <a:latin typeface="Arial" panose="020B0604020202020204" pitchFamily="34" charset="0"/>
              <a:ea typeface="微软雅黑" panose="020B0503020204020204" charset="-122"/>
            </a:endParaRPr>
          </a:p>
        </p:txBody>
      </p:sp>
      <p:sp>
        <p:nvSpPr>
          <p:cNvPr id="24" name="文本框 23"/>
          <p:cNvSpPr txBox="1"/>
          <p:nvPr>
            <p:custDataLst>
              <p:tags r:id="rId16"/>
            </p:custDataLst>
          </p:nvPr>
        </p:nvSpPr>
        <p:spPr>
          <a:xfrm>
            <a:off x="6269168" y="4768006"/>
            <a:ext cx="425505" cy="354401"/>
          </a:xfrm>
          <a:prstGeom prst="rect">
            <a:avLst/>
          </a:prstGeom>
          <a:noFill/>
        </p:spPr>
        <p:txBody>
          <a:bodyPr wrap="none" rtlCol="0">
            <a:normAutofit fontScale="90000" lnSpcReduction="20000"/>
          </a:bodyPr>
          <a:lstStyle/>
          <a:p>
            <a:pPr>
              <a:lnSpc>
                <a:spcPct val="120000"/>
              </a:lnSpc>
            </a:pPr>
            <a:r>
              <a:rPr lang="en-US" altLang="zh-CN" sz="1870" b="1" dirty="0" smtClean="0">
                <a:solidFill>
                  <a:schemeClr val="tx1"/>
                </a:solidFill>
                <a:latin typeface="Arial" panose="020B0604020202020204" pitchFamily="34" charset="0"/>
                <a:ea typeface="微软雅黑" panose="020B0503020204020204" charset="-122"/>
              </a:rPr>
              <a:t>05</a:t>
            </a:r>
            <a:endParaRPr lang="en-US" altLang="zh-CN" sz="1870" b="1" dirty="0">
              <a:solidFill>
                <a:schemeClr val="tx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CF1"/>
        </a:solidFill>
        <a:effectLst/>
      </p:bgPr>
    </p:bg>
    <p:spTree>
      <p:nvGrpSpPr>
        <p:cNvPr id="1" name=""/>
        <p:cNvGrpSpPr/>
        <p:nvPr/>
      </p:nvGrpSpPr>
      <p:grpSpPr>
        <a:xfrm>
          <a:off x="0" y="0"/>
          <a:ext cx="0" cy="0"/>
          <a:chOff x="0" y="0"/>
          <a:chExt cx="0" cy="0"/>
        </a:xfrm>
      </p:grpSpPr>
      <p:sp>
        <p:nvSpPr>
          <p:cNvPr id="5" name="文本框 4"/>
          <p:cNvSpPr txBox="1"/>
          <p:nvPr/>
        </p:nvSpPr>
        <p:spPr>
          <a:xfrm>
            <a:off x="2813536" y="3228975"/>
            <a:ext cx="1723549" cy="1015663"/>
          </a:xfrm>
          <a:prstGeom prst="rect">
            <a:avLst/>
          </a:prstGeom>
          <a:noFill/>
        </p:spPr>
        <p:txBody>
          <a:bodyPr wrap="none" rtlCol="0">
            <a:spAutoFit/>
          </a:bodyPr>
          <a:lstStyle/>
          <a:p>
            <a:r>
              <a:rPr kumimoji="1" lang="zh-CN" altLang="en-US" sz="6000" dirty="0" smtClean="0">
                <a:latin typeface="FZZhengHeiS-R-GB" charset="-122"/>
                <a:ea typeface="FZZhengHeiS-R-GB" charset="-122"/>
                <a:cs typeface="FZZhengHeiS-R-GB" charset="-122"/>
              </a:rPr>
              <a:t>目录</a:t>
            </a:r>
            <a:endParaRPr kumimoji="1" lang="zh-CN" altLang="en-US" sz="6000" dirty="0">
              <a:latin typeface="FZZhengHeiS-R-GB" charset="-122"/>
              <a:ea typeface="FZZhengHeiS-R-GB" charset="-122"/>
              <a:cs typeface="FZZhengHeiS-R-GB"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6311" y="606850"/>
            <a:ext cx="4290774" cy="2908191"/>
          </a:xfrm>
          <a:prstGeom prst="rect">
            <a:avLst/>
          </a:prstGeom>
        </p:spPr>
      </p:pic>
      <p:sp>
        <p:nvSpPr>
          <p:cNvPr id="8" name="文本框 7"/>
          <p:cNvSpPr txBox="1"/>
          <p:nvPr/>
        </p:nvSpPr>
        <p:spPr>
          <a:xfrm>
            <a:off x="2074202" y="4201774"/>
            <a:ext cx="2334295" cy="400110"/>
          </a:xfrm>
          <a:prstGeom prst="rect">
            <a:avLst/>
          </a:prstGeom>
          <a:noFill/>
        </p:spPr>
        <p:txBody>
          <a:bodyPr wrap="square" rtlCol="0">
            <a:spAutoFit/>
          </a:bodyPr>
          <a:lstStyle/>
          <a:p>
            <a:pPr algn="dist"/>
            <a:r>
              <a:rPr kumimoji="1" lang="en-US" altLang="zh-CN" sz="2000" dirty="0" smtClean="0">
                <a:latin typeface="FZZhengHeiS-R-GB" charset="-122"/>
                <a:ea typeface="FZZhengHeiS-R-GB" charset="-122"/>
                <a:cs typeface="FZZhengHeiS-R-GB" charset="-122"/>
              </a:rPr>
              <a:t>CONTENTS</a:t>
            </a:r>
            <a:endParaRPr kumimoji="1" lang="zh-CN" altLang="en-US" sz="2000" dirty="0">
              <a:latin typeface="FZZhengHeiS-R-GB" charset="-122"/>
              <a:ea typeface="FZZhengHeiS-R-GB" charset="-122"/>
              <a:cs typeface="FZZhengHeiS-R-GB" charset="-122"/>
            </a:endParaRPr>
          </a:p>
        </p:txBody>
      </p:sp>
      <p:sp>
        <p:nvSpPr>
          <p:cNvPr id="3" name="圆角矩形 2"/>
          <p:cNvSpPr/>
          <p:nvPr/>
        </p:nvSpPr>
        <p:spPr>
          <a:xfrm>
            <a:off x="6735916" y="1266190"/>
            <a:ext cx="428625" cy="42862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00" dirty="0">
              <a:latin typeface="FZZhengHeiS-R-GB" charset="-122"/>
              <a:ea typeface="FZZhengHeiS-R-GB" charset="-122"/>
              <a:cs typeface="FZZhengHeiS-R-GB" charset="-122"/>
            </a:endParaRPr>
          </a:p>
        </p:txBody>
      </p:sp>
      <p:sp>
        <p:nvSpPr>
          <p:cNvPr id="9" name="文本框 8"/>
          <p:cNvSpPr txBox="1"/>
          <p:nvPr/>
        </p:nvSpPr>
        <p:spPr>
          <a:xfrm>
            <a:off x="7717790" y="1296670"/>
            <a:ext cx="2534285" cy="368300"/>
          </a:xfrm>
          <a:prstGeom prst="rect">
            <a:avLst/>
          </a:prstGeom>
          <a:noFill/>
        </p:spPr>
        <p:txBody>
          <a:bodyPr wrap="square" rtlCol="0">
            <a:spAutoFit/>
          </a:bodyPr>
          <a:lstStyle/>
          <a:p>
            <a:pPr algn="dist"/>
            <a:r>
              <a:rPr kumimoji="1" lang="zh-CN" altLang="en-US" dirty="0">
                <a:latin typeface="FZZhengHeiS-EL-GB" charset="-122"/>
                <a:ea typeface="FZZhengHeiS-EL-GB" charset="-122"/>
                <a:cs typeface="FZZhengHeiS-EL-GB" charset="-122"/>
              </a:rPr>
              <a:t>项目背景</a:t>
            </a:r>
            <a:endParaRPr kumimoji="1" lang="zh-CN" altLang="en-US" dirty="0">
              <a:latin typeface="FZZhengHeiS-EL-GB" charset="-122"/>
              <a:ea typeface="FZZhengHeiS-EL-GB" charset="-122"/>
              <a:cs typeface="FZZhengHeiS-EL-GB" charset="-122"/>
            </a:endParaRPr>
          </a:p>
        </p:txBody>
      </p:sp>
      <p:sp>
        <p:nvSpPr>
          <p:cNvPr id="12" name="圆角矩形 11"/>
          <p:cNvSpPr/>
          <p:nvPr/>
        </p:nvSpPr>
        <p:spPr>
          <a:xfrm>
            <a:off x="6736551" y="2132329"/>
            <a:ext cx="428625" cy="42862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00" dirty="0">
              <a:latin typeface="FZZhengHeiS-R-GB" charset="-122"/>
              <a:ea typeface="FZZhengHeiS-R-GB" charset="-122"/>
              <a:cs typeface="FZZhengHeiS-R-GB" charset="-122"/>
            </a:endParaRPr>
          </a:p>
        </p:txBody>
      </p:sp>
      <p:sp>
        <p:nvSpPr>
          <p:cNvPr id="13" name="文本框 12"/>
          <p:cNvSpPr txBox="1"/>
          <p:nvPr/>
        </p:nvSpPr>
        <p:spPr>
          <a:xfrm>
            <a:off x="7718425" y="2192655"/>
            <a:ext cx="2533650" cy="368300"/>
          </a:xfrm>
          <a:prstGeom prst="rect">
            <a:avLst/>
          </a:prstGeom>
          <a:noFill/>
        </p:spPr>
        <p:txBody>
          <a:bodyPr wrap="square" rtlCol="0">
            <a:spAutoFit/>
          </a:bodyPr>
          <a:lstStyle/>
          <a:p>
            <a:pPr algn="dist"/>
            <a:r>
              <a:rPr kumimoji="1" lang="zh-CN" altLang="en-US" dirty="0">
                <a:latin typeface="FZZhengHeiS-EL-GB" charset="-122"/>
                <a:ea typeface="FZZhengHeiS-EL-GB" charset="-122"/>
                <a:cs typeface="FZZhengHeiS-EL-GB" charset="-122"/>
              </a:rPr>
              <a:t>所用技术</a:t>
            </a:r>
            <a:endParaRPr kumimoji="1" lang="zh-CN" altLang="en-US" dirty="0">
              <a:latin typeface="FZZhengHeiS-EL-GB" charset="-122"/>
              <a:ea typeface="FZZhengHeiS-EL-GB" charset="-122"/>
              <a:cs typeface="FZZhengHeiS-EL-GB" charset="-122"/>
            </a:endParaRPr>
          </a:p>
        </p:txBody>
      </p:sp>
      <p:sp>
        <p:nvSpPr>
          <p:cNvPr id="16" name="文本框 15"/>
          <p:cNvSpPr txBox="1"/>
          <p:nvPr/>
        </p:nvSpPr>
        <p:spPr>
          <a:xfrm>
            <a:off x="6763287" y="1326243"/>
            <a:ext cx="380232" cy="307777"/>
          </a:xfrm>
          <a:prstGeom prst="rect">
            <a:avLst/>
          </a:prstGeom>
          <a:noFill/>
        </p:spPr>
        <p:txBody>
          <a:bodyPr wrap="none" rtlCol="0">
            <a:spAutoFit/>
          </a:bodyPr>
          <a:lstStyle/>
          <a:p>
            <a:r>
              <a:rPr kumimoji="1" lang="en-US" altLang="zh-CN" sz="1400" dirty="0" smtClean="0">
                <a:solidFill>
                  <a:schemeClr val="bg1"/>
                </a:solidFill>
                <a:latin typeface="FZZhengHeiS-EL-GB" charset="-122"/>
                <a:ea typeface="FZZhengHeiS-EL-GB" charset="-122"/>
                <a:cs typeface="FZZhengHeiS-EL-GB" charset="-122"/>
              </a:rPr>
              <a:t>01</a:t>
            </a:r>
            <a:endParaRPr kumimoji="1" lang="zh-CN" altLang="en-US" sz="1400" dirty="0">
              <a:solidFill>
                <a:schemeClr val="bg1"/>
              </a:solidFill>
              <a:latin typeface="FZZhengHeiS-EL-GB" charset="-122"/>
              <a:ea typeface="FZZhengHeiS-EL-GB" charset="-122"/>
              <a:cs typeface="FZZhengHeiS-EL-GB" charset="-122"/>
            </a:endParaRPr>
          </a:p>
        </p:txBody>
      </p:sp>
      <p:sp>
        <p:nvSpPr>
          <p:cNvPr id="18" name="文本框 17"/>
          <p:cNvSpPr txBox="1"/>
          <p:nvPr/>
        </p:nvSpPr>
        <p:spPr>
          <a:xfrm>
            <a:off x="6755765" y="2192655"/>
            <a:ext cx="375285" cy="306705"/>
          </a:xfrm>
          <a:prstGeom prst="rect">
            <a:avLst/>
          </a:prstGeom>
          <a:noFill/>
        </p:spPr>
        <p:txBody>
          <a:bodyPr wrap="square" rtlCol="0">
            <a:spAutoFit/>
          </a:bodyPr>
          <a:lstStyle/>
          <a:p>
            <a:r>
              <a:rPr kumimoji="1" lang="en-US" altLang="zh-CN" sz="1400" dirty="0" smtClean="0">
                <a:solidFill>
                  <a:schemeClr val="bg1"/>
                </a:solidFill>
                <a:latin typeface="FZZhengHeiS-EL-GB" charset="-122"/>
                <a:ea typeface="FZZhengHeiS-EL-GB" charset="-122"/>
                <a:cs typeface="FZZhengHeiS-EL-GB" charset="-122"/>
              </a:rPr>
              <a:t>02</a:t>
            </a:r>
            <a:endParaRPr kumimoji="1" lang="zh-CN" altLang="en-US" sz="1400" dirty="0">
              <a:solidFill>
                <a:schemeClr val="bg1"/>
              </a:solidFill>
              <a:latin typeface="FZZhengHeiS-EL-GB" charset="-122"/>
              <a:ea typeface="FZZhengHeiS-EL-GB" charset="-122"/>
              <a:cs typeface="FZZhengHeiS-EL-GB" charset="-122"/>
            </a:endParaRPr>
          </a:p>
        </p:txBody>
      </p:sp>
      <p:sp>
        <p:nvSpPr>
          <p:cNvPr id="4" name="文本框 3"/>
          <p:cNvSpPr txBox="1"/>
          <p:nvPr/>
        </p:nvSpPr>
        <p:spPr>
          <a:xfrm>
            <a:off x="7718425" y="4300855"/>
            <a:ext cx="2533650" cy="368300"/>
          </a:xfrm>
          <a:prstGeom prst="rect">
            <a:avLst/>
          </a:prstGeom>
          <a:noFill/>
        </p:spPr>
        <p:txBody>
          <a:bodyPr wrap="square" rtlCol="0">
            <a:spAutoFit/>
          </a:bodyPr>
          <a:lstStyle/>
          <a:p>
            <a:pPr algn="dist"/>
            <a:r>
              <a:rPr kumimoji="1" lang="zh-CN" altLang="en-US" dirty="0">
                <a:latin typeface="FZZhengHeiS-EL-GB" charset="-122"/>
                <a:ea typeface="FZZhengHeiS-EL-GB" charset="-122"/>
                <a:cs typeface="FZZhengHeiS-EL-GB" charset="-122"/>
              </a:rPr>
              <a:t>项目展示</a:t>
            </a:r>
            <a:endParaRPr kumimoji="1" lang="zh-CN" altLang="en-US" dirty="0">
              <a:latin typeface="FZZhengHeiS-EL-GB" charset="-122"/>
              <a:ea typeface="FZZhengHeiS-EL-GB" charset="-122"/>
              <a:cs typeface="FZZhengHeiS-EL-GB" charset="-122"/>
            </a:endParaRPr>
          </a:p>
        </p:txBody>
      </p:sp>
      <p:sp>
        <p:nvSpPr>
          <p:cNvPr id="6" name="圆角矩形 5"/>
          <p:cNvSpPr/>
          <p:nvPr/>
        </p:nvSpPr>
        <p:spPr>
          <a:xfrm>
            <a:off x="6725285" y="4269740"/>
            <a:ext cx="419100" cy="36893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00" dirty="0">
              <a:latin typeface="FZZhengHeiS-R-GB" charset="-122"/>
              <a:ea typeface="FZZhengHeiS-R-GB" charset="-122"/>
              <a:cs typeface="FZZhengHeiS-R-GB" charset="-122"/>
            </a:endParaRPr>
          </a:p>
        </p:txBody>
      </p:sp>
      <p:sp>
        <p:nvSpPr>
          <p:cNvPr id="22" name="文本框 21"/>
          <p:cNvSpPr txBox="1"/>
          <p:nvPr/>
        </p:nvSpPr>
        <p:spPr>
          <a:xfrm>
            <a:off x="6755130" y="4300855"/>
            <a:ext cx="371475" cy="306705"/>
          </a:xfrm>
          <a:prstGeom prst="rect">
            <a:avLst/>
          </a:prstGeom>
          <a:noFill/>
        </p:spPr>
        <p:txBody>
          <a:bodyPr wrap="square" rtlCol="0">
            <a:spAutoFit/>
          </a:bodyPr>
          <a:lstStyle/>
          <a:p>
            <a:r>
              <a:rPr kumimoji="1" lang="en-US" altLang="zh-CN" sz="1400" dirty="0" smtClean="0">
                <a:solidFill>
                  <a:schemeClr val="bg1"/>
                </a:solidFill>
                <a:latin typeface="FZZhengHeiS-EL-GB" charset="-122"/>
                <a:ea typeface="FZZhengHeiS-EL-GB" charset="-122"/>
                <a:cs typeface="FZZhengHeiS-EL-GB" charset="-122"/>
              </a:rPr>
              <a:t>04</a:t>
            </a:r>
            <a:endParaRPr lang="en-US" altLang="zh-CN"/>
          </a:p>
        </p:txBody>
      </p:sp>
      <p:sp>
        <p:nvSpPr>
          <p:cNvPr id="7" name="圆角矩形 6"/>
          <p:cNvSpPr/>
          <p:nvPr/>
        </p:nvSpPr>
        <p:spPr>
          <a:xfrm>
            <a:off x="6730836" y="3186746"/>
            <a:ext cx="428625" cy="42862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00" dirty="0">
              <a:latin typeface="FZZhengHeiS-R-GB" charset="-122"/>
              <a:ea typeface="FZZhengHeiS-R-GB" charset="-122"/>
              <a:cs typeface="FZZhengHeiS-R-GB" charset="-122"/>
            </a:endParaRPr>
          </a:p>
        </p:txBody>
      </p:sp>
      <p:sp>
        <p:nvSpPr>
          <p:cNvPr id="20" name="文本框 19"/>
          <p:cNvSpPr txBox="1"/>
          <p:nvPr/>
        </p:nvSpPr>
        <p:spPr>
          <a:xfrm>
            <a:off x="7717790" y="3244850"/>
            <a:ext cx="2520950" cy="368300"/>
          </a:xfrm>
          <a:prstGeom prst="rect">
            <a:avLst/>
          </a:prstGeom>
          <a:noFill/>
        </p:spPr>
        <p:txBody>
          <a:bodyPr wrap="square" rtlCol="0">
            <a:spAutoFit/>
          </a:bodyPr>
          <a:lstStyle/>
          <a:p>
            <a:pPr algn="dist"/>
            <a:r>
              <a:rPr kumimoji="1" lang="zh-CN" altLang="en-US" dirty="0">
                <a:latin typeface="FZZhengHeiS-EL-GB" charset="-122"/>
                <a:ea typeface="FZZhengHeiS-EL-GB" charset="-122"/>
                <a:cs typeface="FZZhengHeiS-EL-GB" charset="-122"/>
                <a:sym typeface="+mn-ea"/>
              </a:rPr>
              <a:t>项目功能</a:t>
            </a:r>
            <a:endParaRPr kumimoji="1" lang="zh-CN" altLang="en-US" dirty="0">
              <a:latin typeface="FZZhengHeiS-EL-GB" charset="-122"/>
              <a:ea typeface="FZZhengHeiS-EL-GB" charset="-122"/>
              <a:cs typeface="FZZhengHeiS-EL-GB" charset="-122"/>
              <a:sym typeface="+mn-ea"/>
            </a:endParaRPr>
          </a:p>
        </p:txBody>
      </p:sp>
      <p:sp>
        <p:nvSpPr>
          <p:cNvPr id="21" name="文本框 20"/>
          <p:cNvSpPr txBox="1"/>
          <p:nvPr/>
        </p:nvSpPr>
        <p:spPr>
          <a:xfrm>
            <a:off x="6755179" y="3275888"/>
            <a:ext cx="360680" cy="306705"/>
          </a:xfrm>
          <a:prstGeom prst="rect">
            <a:avLst/>
          </a:prstGeom>
          <a:noFill/>
        </p:spPr>
        <p:txBody>
          <a:bodyPr wrap="none" rtlCol="0">
            <a:spAutoFit/>
          </a:bodyPr>
          <a:lstStyle/>
          <a:p>
            <a:r>
              <a:rPr kumimoji="1" lang="en-US" altLang="zh-CN" sz="1400" dirty="0" smtClean="0">
                <a:solidFill>
                  <a:schemeClr val="bg1"/>
                </a:solidFill>
                <a:latin typeface="FZZhengHeiS-EL-GB" charset="-122"/>
                <a:ea typeface="FZZhengHeiS-EL-GB" charset="-122"/>
                <a:cs typeface="FZZhengHeiS-EL-GB" charset="-122"/>
              </a:rPr>
              <a:t>03</a:t>
            </a:r>
            <a:endParaRPr kumimoji="1" lang="zh-CN" altLang="en-US" sz="1400" dirty="0">
              <a:solidFill>
                <a:schemeClr val="bg1"/>
              </a:solidFill>
              <a:latin typeface="FZZhengHeiS-EL-GB" charset="-122"/>
              <a:ea typeface="FZZhengHeiS-EL-GB" charset="-122"/>
              <a:cs typeface="FZZhengHeiS-EL-GB" charset="-122"/>
            </a:endParaRPr>
          </a:p>
        </p:txBody>
      </p:sp>
      <p:sp>
        <p:nvSpPr>
          <p:cNvPr id="10" name="文本框 9"/>
          <p:cNvSpPr txBox="1"/>
          <p:nvPr/>
        </p:nvSpPr>
        <p:spPr>
          <a:xfrm>
            <a:off x="7718425" y="5347970"/>
            <a:ext cx="2533650" cy="368300"/>
          </a:xfrm>
          <a:prstGeom prst="rect">
            <a:avLst/>
          </a:prstGeom>
          <a:noFill/>
        </p:spPr>
        <p:txBody>
          <a:bodyPr wrap="square" rtlCol="0">
            <a:spAutoFit/>
          </a:bodyPr>
          <a:lstStyle/>
          <a:p>
            <a:pPr algn="dist"/>
            <a:r>
              <a:rPr kumimoji="1" lang="zh-CN" altLang="en-US" dirty="0">
                <a:latin typeface="FZZhengHeiS-EL-GB" charset="-122"/>
                <a:ea typeface="FZZhengHeiS-EL-GB" charset="-122"/>
                <a:cs typeface="FZZhengHeiS-EL-GB" charset="-122"/>
              </a:rPr>
              <a:t>项目总结</a:t>
            </a:r>
            <a:endParaRPr kumimoji="1" lang="zh-CN" altLang="en-US" dirty="0">
              <a:latin typeface="FZZhengHeiS-EL-GB" charset="-122"/>
              <a:ea typeface="FZZhengHeiS-EL-GB" charset="-122"/>
              <a:cs typeface="FZZhengHeiS-EL-GB" charset="-122"/>
            </a:endParaRPr>
          </a:p>
        </p:txBody>
      </p:sp>
      <p:sp>
        <p:nvSpPr>
          <p:cNvPr id="11" name="圆角矩形 10"/>
          <p:cNvSpPr/>
          <p:nvPr/>
        </p:nvSpPr>
        <p:spPr>
          <a:xfrm>
            <a:off x="6725285" y="5316855"/>
            <a:ext cx="419100" cy="36893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00" dirty="0">
              <a:latin typeface="FZZhengHeiS-R-GB" charset="-122"/>
              <a:ea typeface="FZZhengHeiS-R-GB" charset="-122"/>
              <a:cs typeface="FZZhengHeiS-R-GB" charset="-122"/>
            </a:endParaRPr>
          </a:p>
        </p:txBody>
      </p:sp>
      <p:sp>
        <p:nvSpPr>
          <p:cNvPr id="14" name="文本框 13"/>
          <p:cNvSpPr txBox="1"/>
          <p:nvPr/>
        </p:nvSpPr>
        <p:spPr>
          <a:xfrm>
            <a:off x="6755130" y="5347970"/>
            <a:ext cx="371475" cy="306705"/>
          </a:xfrm>
          <a:prstGeom prst="rect">
            <a:avLst/>
          </a:prstGeom>
          <a:noFill/>
        </p:spPr>
        <p:txBody>
          <a:bodyPr wrap="square" rtlCol="0">
            <a:spAutoFit/>
          </a:bodyPr>
          <a:lstStyle/>
          <a:p>
            <a:r>
              <a:rPr kumimoji="1" lang="en-US" altLang="zh-CN" sz="1400" dirty="0" smtClean="0">
                <a:solidFill>
                  <a:schemeClr val="bg1"/>
                </a:solidFill>
                <a:latin typeface="FZZhengHeiS-EL-GB" charset="-122"/>
                <a:ea typeface="FZZhengHeiS-EL-GB" charset="-122"/>
                <a:cs typeface="FZZhengHeiS-EL-GB" charset="-122"/>
              </a:rPr>
              <a:t>05</a:t>
            </a:r>
            <a:endParaRPr lang="en-US" altLang="zh-CN"/>
          </a:p>
        </p:txBody>
      </p:sp>
    </p:spTree>
  </p:cSld>
  <p:clrMapOvr>
    <a:masterClrMapping/>
  </p:clrMapOvr>
  <p:timing>
    <p:tnLst>
      <p:par>
        <p:cTn id="1" dur="indefinite" restart="never" nodeType="tmRoot"/>
      </p:par>
    </p:tnLst>
    <p:bldLst>
      <p:bldP spid="22"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CECF1"/>
        </a:solidFill>
        <a:effectLst/>
      </p:bgPr>
    </p:bg>
    <p:spTree>
      <p:nvGrpSpPr>
        <p:cNvPr id="1" name=""/>
        <p:cNvGrpSpPr/>
        <p:nvPr/>
      </p:nvGrpSpPr>
      <p:grpSpPr>
        <a:xfrm>
          <a:off x="0" y="0"/>
          <a:ext cx="0" cy="0"/>
          <a:chOff x="0" y="0"/>
          <a:chExt cx="0" cy="0"/>
        </a:xfrm>
      </p:grpSpPr>
      <p:sp>
        <p:nvSpPr>
          <p:cNvPr id="21" name="文本框 20"/>
          <p:cNvSpPr txBox="1"/>
          <p:nvPr/>
        </p:nvSpPr>
        <p:spPr>
          <a:xfrm>
            <a:off x="4297362" y="282277"/>
            <a:ext cx="3597277" cy="460375"/>
          </a:xfrm>
          <a:prstGeom prst="rect">
            <a:avLst/>
          </a:prstGeom>
          <a:noFill/>
        </p:spPr>
        <p:txBody>
          <a:bodyPr wrap="square" rtlCol="0">
            <a:spAutoFit/>
          </a:bodyPr>
          <a:lstStyle/>
          <a:p>
            <a:pPr algn="dist"/>
            <a:r>
              <a:rPr kumimoji="1" lang="zh-CN" altLang="en-US" sz="2400" dirty="0">
                <a:latin typeface="FZZhengHeiS-R-GB" charset="-122"/>
                <a:ea typeface="FZZhengHeiS-R-GB" charset="-122"/>
                <a:cs typeface="FZZhengHeiS-R-GB" charset="-122"/>
              </a:rPr>
              <a:t>项目总结</a:t>
            </a:r>
            <a:endParaRPr kumimoji="1" lang="zh-CN" altLang="en-US" sz="2400" dirty="0">
              <a:latin typeface="FZZhengHeiS-R-GB" charset="-122"/>
              <a:ea typeface="FZZhengHeiS-R-GB" charset="-122"/>
              <a:cs typeface="FZZhengHeiS-R-GB" charset="-122"/>
            </a:endParaRPr>
          </a:p>
        </p:txBody>
      </p:sp>
      <p:cxnSp>
        <p:nvCxnSpPr>
          <p:cNvPr id="22" name="直线连接符 21"/>
          <p:cNvCxnSpPr/>
          <p:nvPr/>
        </p:nvCxnSpPr>
        <p:spPr>
          <a:xfrm>
            <a:off x="4910931" y="896998"/>
            <a:ext cx="237013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a:spLocks noChangeAspect="1"/>
          </p:cNvSpPr>
          <p:nvPr/>
        </p:nvSpPr>
        <p:spPr>
          <a:xfrm>
            <a:off x="4552632" y="2674303"/>
            <a:ext cx="1800225" cy="18002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0000"/>
              </a:solidFill>
            </a:endParaRPr>
          </a:p>
        </p:txBody>
      </p:sp>
      <p:sp>
        <p:nvSpPr>
          <p:cNvPr id="5" name="KSO_Shape"/>
          <p:cNvSpPr/>
          <p:nvPr/>
        </p:nvSpPr>
        <p:spPr bwMode="auto">
          <a:xfrm>
            <a:off x="5193030" y="3087053"/>
            <a:ext cx="519112" cy="744537"/>
          </a:xfrm>
          <a:custGeom>
            <a:avLst/>
            <a:gdLst>
              <a:gd name="T0" fmla="*/ 2147483646 w 78"/>
              <a:gd name="T1" fmla="*/ 2147483646 h 112"/>
              <a:gd name="T2" fmla="*/ 2147483646 w 78"/>
              <a:gd name="T3" fmla="*/ 2147483646 h 112"/>
              <a:gd name="T4" fmla="*/ 2147483646 w 78"/>
              <a:gd name="T5" fmla="*/ 2147483646 h 112"/>
              <a:gd name="T6" fmla="*/ 2147483646 w 78"/>
              <a:gd name="T7" fmla="*/ 2147483646 h 112"/>
              <a:gd name="T8" fmla="*/ 2147483646 w 78"/>
              <a:gd name="T9" fmla="*/ 2147483646 h 112"/>
              <a:gd name="T10" fmla="*/ 2147483646 w 78"/>
              <a:gd name="T11" fmla="*/ 2147483646 h 112"/>
              <a:gd name="T12" fmla="*/ 2147483646 w 78"/>
              <a:gd name="T13" fmla="*/ 2147483646 h 112"/>
              <a:gd name="T14" fmla="*/ 2147483646 w 78"/>
              <a:gd name="T15" fmla="*/ 2147483646 h 112"/>
              <a:gd name="T16" fmla="*/ 2147483646 w 78"/>
              <a:gd name="T17" fmla="*/ 2147483646 h 112"/>
              <a:gd name="T18" fmla="*/ 2147483646 w 78"/>
              <a:gd name="T19" fmla="*/ 2147483646 h 112"/>
              <a:gd name="T20" fmla="*/ 2147483646 w 78"/>
              <a:gd name="T21" fmla="*/ 2147483646 h 112"/>
              <a:gd name="T22" fmla="*/ 2147483646 w 78"/>
              <a:gd name="T23" fmla="*/ 2147483646 h 112"/>
              <a:gd name="T24" fmla="*/ 2147483646 w 78"/>
              <a:gd name="T25" fmla="*/ 2147483646 h 112"/>
              <a:gd name="T26" fmla="*/ 2147483646 w 78"/>
              <a:gd name="T27" fmla="*/ 2147483646 h 112"/>
              <a:gd name="T28" fmla="*/ 2147483646 w 78"/>
              <a:gd name="T29" fmla="*/ 2147483646 h 112"/>
              <a:gd name="T30" fmla="*/ 2147483646 w 78"/>
              <a:gd name="T31" fmla="*/ 2147483646 h 112"/>
              <a:gd name="T32" fmla="*/ 2147483646 w 78"/>
              <a:gd name="T33" fmla="*/ 2147483646 h 112"/>
              <a:gd name="T34" fmla="*/ 2147483646 w 78"/>
              <a:gd name="T35" fmla="*/ 2147483646 h 112"/>
              <a:gd name="T36" fmla="*/ 2147483646 w 78"/>
              <a:gd name="T37" fmla="*/ 2147483646 h 112"/>
              <a:gd name="T38" fmla="*/ 2147483646 w 78"/>
              <a:gd name="T39" fmla="*/ 2147483646 h 112"/>
              <a:gd name="T40" fmla="*/ 2147483646 w 78"/>
              <a:gd name="T41" fmla="*/ 2147483646 h 112"/>
              <a:gd name="T42" fmla="*/ 2147483646 w 78"/>
              <a:gd name="T43" fmla="*/ 2147483646 h 112"/>
              <a:gd name="T44" fmla="*/ 2147483646 w 78"/>
              <a:gd name="T45" fmla="*/ 2147483646 h 112"/>
              <a:gd name="T46" fmla="*/ 2147483646 w 78"/>
              <a:gd name="T47" fmla="*/ 2147483646 h 112"/>
              <a:gd name="T48" fmla="*/ 2147483646 w 78"/>
              <a:gd name="T49" fmla="*/ 2147483646 h 112"/>
              <a:gd name="T50" fmla="*/ 2147483646 w 78"/>
              <a:gd name="T51" fmla="*/ 2147483646 h 112"/>
              <a:gd name="T52" fmla="*/ 2147483646 w 78"/>
              <a:gd name="T53" fmla="*/ 2147483646 h 112"/>
              <a:gd name="T54" fmla="*/ 2147483646 w 78"/>
              <a:gd name="T55" fmla="*/ 2147483646 h 112"/>
              <a:gd name="T56" fmla="*/ 2147483646 w 78"/>
              <a:gd name="T57" fmla="*/ 2147483646 h 112"/>
              <a:gd name="T58" fmla="*/ 2147483646 w 78"/>
              <a:gd name="T59" fmla="*/ 2147483646 h 112"/>
              <a:gd name="T60" fmla="*/ 2147483646 w 78"/>
              <a:gd name="T61" fmla="*/ 2147483646 h 112"/>
              <a:gd name="T62" fmla="*/ 2147483646 w 78"/>
              <a:gd name="T63" fmla="*/ 2147483646 h 112"/>
              <a:gd name="T64" fmla="*/ 2147483646 w 78"/>
              <a:gd name="T65" fmla="*/ 2147483646 h 112"/>
              <a:gd name="T66" fmla="*/ 2147483646 w 78"/>
              <a:gd name="T67" fmla="*/ 2147483646 h 112"/>
              <a:gd name="T68" fmla="*/ 2147483646 w 78"/>
              <a:gd name="T69" fmla="*/ 2147483646 h 112"/>
              <a:gd name="T70" fmla="*/ 2147483646 w 78"/>
              <a:gd name="T71" fmla="*/ 2147483646 h 112"/>
              <a:gd name="T72" fmla="*/ 2147483646 w 78"/>
              <a:gd name="T73" fmla="*/ 2147483646 h 112"/>
              <a:gd name="T74" fmla="*/ 2147483646 w 78"/>
              <a:gd name="T75" fmla="*/ 2147483646 h 112"/>
              <a:gd name="T76" fmla="*/ 2147483646 w 78"/>
              <a:gd name="T77" fmla="*/ 2147483646 h 1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FF0000"/>
              </a:solidFill>
            </a:endParaRPr>
          </a:p>
        </p:txBody>
      </p:sp>
      <p:sp>
        <p:nvSpPr>
          <p:cNvPr id="7" name="弧形 4"/>
          <p:cNvSpPr/>
          <p:nvPr/>
        </p:nvSpPr>
        <p:spPr>
          <a:xfrm rot="18096577">
            <a:off x="7918449" y="2906713"/>
            <a:ext cx="1281113" cy="1677988"/>
          </a:xfrm>
          <a:prstGeom prst="arc">
            <a:avLst>
              <a:gd name="adj1" fmla="val 15669845"/>
              <a:gd name="adj2" fmla="val 126852"/>
            </a:avLst>
          </a:prstGeom>
          <a:ln>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srgbClr val="FF0000"/>
              </a:solidFill>
            </a:endParaRPr>
          </a:p>
        </p:txBody>
      </p:sp>
      <p:sp>
        <p:nvSpPr>
          <p:cNvPr id="8" name="弧形 11"/>
          <p:cNvSpPr/>
          <p:nvPr/>
        </p:nvSpPr>
        <p:spPr>
          <a:xfrm>
            <a:off x="3250565" y="2826703"/>
            <a:ext cx="1584325" cy="1495425"/>
          </a:xfrm>
          <a:prstGeom prst="arc">
            <a:avLst>
              <a:gd name="adj1" fmla="val 13854228"/>
              <a:gd name="adj2" fmla="val 20797230"/>
            </a:avLst>
          </a:prstGeom>
          <a:ln>
            <a:solidFill>
              <a:schemeClr val="accent5"/>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srgbClr val="FF0000"/>
              </a:solidFill>
            </a:endParaRPr>
          </a:p>
        </p:txBody>
      </p:sp>
      <p:sp>
        <p:nvSpPr>
          <p:cNvPr id="11" name="椭圆 10"/>
          <p:cNvSpPr>
            <a:spLocks noChangeAspect="1"/>
          </p:cNvSpPr>
          <p:nvPr/>
        </p:nvSpPr>
        <p:spPr>
          <a:xfrm>
            <a:off x="5857875" y="2674303"/>
            <a:ext cx="1800225" cy="1800225"/>
          </a:xfrm>
          <a:prstGeom prst="ellipse">
            <a:avLst/>
          </a:prstGeom>
          <a:solidFill>
            <a:schemeClr val="bg2">
              <a:lumMod val="9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0000"/>
              </a:solidFill>
            </a:endParaRPr>
          </a:p>
        </p:txBody>
      </p:sp>
      <p:sp>
        <p:nvSpPr>
          <p:cNvPr id="16" name="矩形: 圆角 22"/>
          <p:cNvSpPr/>
          <p:nvPr/>
        </p:nvSpPr>
        <p:spPr>
          <a:xfrm>
            <a:off x="2310177" y="2422139"/>
            <a:ext cx="1219200" cy="44708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487805" y="3087370"/>
            <a:ext cx="2809240" cy="2168525"/>
          </a:xfrm>
          <a:prstGeom prst="rect">
            <a:avLst/>
          </a:prstGeom>
          <a:noFill/>
        </p:spPr>
        <p:txBody>
          <a:bodyPr wrap="square" rtlCol="0">
            <a:spAutoFit/>
          </a:bodyPr>
          <a:lstStyle/>
          <a:p>
            <a:pPr algn="ctr">
              <a:lnSpc>
                <a:spcPct val="150000"/>
              </a:lnSpc>
            </a:pPr>
            <a:r>
              <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安全学习环境</a:t>
            </a:r>
            <a:endPar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ctr" fontAlgn="auto">
              <a:lnSpc>
                <a:spcPct val="150000"/>
              </a:lnSpc>
            </a:pPr>
            <a:r>
              <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可视化自习室</a:t>
            </a:r>
            <a:endPar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ctr" fontAlgn="auto">
              <a:lnSpc>
                <a:spcPct val="150000"/>
              </a:lnSpc>
            </a:pPr>
            <a:r>
              <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节约时间成本</a:t>
            </a:r>
            <a:r>
              <a:rPr lang="en-US" altLang="zh-CN"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 </a:t>
            </a:r>
            <a:endParaRPr lang="en-US" altLang="zh-CN"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ctr" fontAlgn="auto">
              <a:lnSpc>
                <a:spcPct val="150000"/>
              </a:lnSpc>
            </a:pPr>
            <a:r>
              <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提高学习效率</a:t>
            </a:r>
            <a:endPar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ctr" fontAlgn="auto">
              <a:lnSpc>
                <a:spcPct val="150000"/>
              </a:lnSpc>
            </a:pPr>
            <a:r>
              <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合理利用自习室资源</a:t>
            </a:r>
            <a:endParaRPr lang="zh-CN" altLang="en-US"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p:txBody>
      </p:sp>
      <p:sp>
        <p:nvSpPr>
          <p:cNvPr id="20" name="矩形: 圆角 26"/>
          <p:cNvSpPr/>
          <p:nvPr/>
        </p:nvSpPr>
        <p:spPr>
          <a:xfrm>
            <a:off x="9237155" y="2421971"/>
            <a:ext cx="1219200" cy="4470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135745" y="3023870"/>
            <a:ext cx="2560955" cy="2261235"/>
          </a:xfrm>
          <a:prstGeom prst="rect">
            <a:avLst/>
          </a:prstGeom>
          <a:noFill/>
        </p:spPr>
        <p:txBody>
          <a:bodyPr wrap="square" rtlCol="0">
            <a:spAutoFit/>
          </a:bodyPr>
          <a:lstStyle/>
          <a:p>
            <a:pPr algn="l">
              <a:lnSpc>
                <a:spcPct val="150000"/>
              </a:lnSpc>
            </a:pPr>
            <a:r>
              <a:rPr lang="zh-CN" altLang="en-US" sz="16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将所学知识运用到实际中</a:t>
            </a:r>
            <a:endParaRPr lang="zh-CN" altLang="en-US" sz="16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l">
              <a:lnSpc>
                <a:spcPct val="150000"/>
              </a:lnSpc>
            </a:pPr>
            <a:r>
              <a:rPr lang="zh-CN" altLang="en-US" sz="16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增强了团队协作力</a:t>
            </a:r>
            <a:endParaRPr lang="zh-CN" altLang="en-US" sz="16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l">
              <a:lnSpc>
                <a:spcPct val="150000"/>
              </a:lnSpc>
            </a:pPr>
            <a:r>
              <a:rPr lang="zh-CN" altLang="en-US" sz="16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拓展了事业</a:t>
            </a:r>
            <a:endParaRPr lang="zh-CN" altLang="en-US" sz="16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l">
              <a:lnSpc>
                <a:spcPct val="150000"/>
              </a:lnSpc>
            </a:pPr>
            <a:r>
              <a:rPr lang="zh-CN" altLang="en-US" sz="16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rPr>
              <a:t>认识到专业知识方面的匮乏</a:t>
            </a:r>
            <a:endParaRPr lang="zh-CN" altLang="en-US" sz="14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a:p>
            <a:pPr algn="ctr">
              <a:lnSpc>
                <a:spcPct val="150000"/>
              </a:lnSpc>
            </a:pPr>
            <a:endParaRPr lang="en-US" altLang="zh-CN" sz="1400" dirty="0">
              <a:solidFill>
                <a:schemeClr val="tx1"/>
              </a:solidFill>
              <a:effectLst>
                <a:outerShdw blurRad="38100" dist="19050" dir="2700000" algn="tl" rotWithShape="0">
                  <a:schemeClr val="dk1">
                    <a:alpha val="40000"/>
                  </a:schemeClr>
                </a:outerShdw>
              </a:effectLst>
              <a:latin typeface="Source Han Sans CN Light" charset="-122"/>
              <a:ea typeface="Source Han Sans CN Light" charset="-122"/>
              <a:cs typeface="Source Han Sans CN Light" charset="-122"/>
            </a:endParaRPr>
          </a:p>
        </p:txBody>
      </p:sp>
      <p:pic>
        <p:nvPicPr>
          <p:cNvPr id="3" name="图片 2" descr="resourc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62700" y="3002280"/>
            <a:ext cx="918210" cy="914400"/>
          </a:xfrm>
          <a:prstGeom prst="rect">
            <a:avLst/>
          </a:prstGeom>
        </p:spPr>
      </p:pic>
      <p:sp>
        <p:nvSpPr>
          <p:cNvPr id="2" name="文本框 1"/>
          <p:cNvSpPr txBox="1"/>
          <p:nvPr/>
        </p:nvSpPr>
        <p:spPr>
          <a:xfrm>
            <a:off x="9399905" y="2491740"/>
            <a:ext cx="894080" cy="306705"/>
          </a:xfrm>
          <a:prstGeom prst="rect">
            <a:avLst/>
          </a:prstGeom>
          <a:noFill/>
        </p:spPr>
        <p:txBody>
          <a:bodyPr wrap="none" rtlCol="0">
            <a:spAutoFit/>
          </a:bodyPr>
          <a:lstStyle/>
          <a:p>
            <a:r>
              <a:rPr lang="zh-CN" altLang="en-US" sz="1400">
                <a:solidFill>
                  <a:schemeClr val="bg1"/>
                </a:solidFill>
              </a:rPr>
              <a:t>关于我们</a:t>
            </a:r>
            <a:endParaRPr lang="zh-CN" altLang="en-US" sz="1400">
              <a:solidFill>
                <a:schemeClr val="bg1"/>
              </a:solidFill>
            </a:endParaRPr>
          </a:p>
        </p:txBody>
      </p:sp>
      <p:sp>
        <p:nvSpPr>
          <p:cNvPr id="6" name="文本框 5"/>
          <p:cNvSpPr txBox="1"/>
          <p:nvPr/>
        </p:nvSpPr>
        <p:spPr>
          <a:xfrm>
            <a:off x="2340610" y="2458720"/>
            <a:ext cx="1188720" cy="368300"/>
          </a:xfrm>
          <a:prstGeom prst="rect">
            <a:avLst/>
          </a:prstGeom>
          <a:noFill/>
        </p:spPr>
        <p:txBody>
          <a:bodyPr wrap="square" rtlCol="0">
            <a:spAutoFit/>
          </a:bodyPr>
          <a:p>
            <a:pPr algn="ctr"/>
            <a:r>
              <a:rPr lang="zh-CN" altLang="en-US">
                <a:solidFill>
                  <a:schemeClr val="bg1"/>
                </a:solidFill>
              </a:rPr>
              <a:t>用户</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5" t="664" r="55" b="8186"/>
          <a:stretch>
            <a:fillRect/>
          </a:stretch>
        </p:blipFill>
        <p:spPr>
          <a:xfrm>
            <a:off x="0" y="0"/>
            <a:ext cx="12192000" cy="6858000"/>
          </a:xfrm>
          <a:prstGeom prst="rect">
            <a:avLst/>
          </a:prstGeom>
        </p:spPr>
      </p:pic>
      <p:sp>
        <p:nvSpPr>
          <p:cNvPr id="5" name="文本框 4"/>
          <p:cNvSpPr txBox="1"/>
          <p:nvPr/>
        </p:nvSpPr>
        <p:spPr>
          <a:xfrm>
            <a:off x="984737" y="3727939"/>
            <a:ext cx="8263801" cy="1015663"/>
          </a:xfrm>
          <a:prstGeom prst="rect">
            <a:avLst/>
          </a:prstGeom>
          <a:noFill/>
        </p:spPr>
        <p:txBody>
          <a:bodyPr wrap="none" rtlCol="0">
            <a:spAutoFit/>
          </a:bodyPr>
          <a:lstStyle/>
          <a:p>
            <a:r>
              <a:rPr kumimoji="1" lang="zh-CN" altLang="en-US" sz="6000" dirty="0">
                <a:latin typeface="FZZhengHeiS-R-GB" charset="-122"/>
                <a:ea typeface="FZZhengHeiS-R-GB" charset="-122"/>
                <a:cs typeface="FZZhengHeiS-R-GB" charset="-122"/>
              </a:rPr>
              <a:t>项目</a:t>
            </a:r>
            <a:r>
              <a:rPr kumimoji="1" lang="zh-CN" altLang="en-US" sz="6000" dirty="0" smtClean="0">
                <a:latin typeface="FZZhengHeiS-R-GB" charset="-122"/>
                <a:ea typeface="FZZhengHeiS-R-GB" charset="-122"/>
                <a:cs typeface="FZZhengHeiS-R-GB" charset="-122"/>
              </a:rPr>
              <a:t>介绍完毕 感谢聆听</a:t>
            </a:r>
            <a:endParaRPr kumimoji="1" lang="zh-CN" altLang="en-US" sz="6000" dirty="0">
              <a:latin typeface="FZZhengHeiS-R-GB" charset="-122"/>
              <a:ea typeface="FZZhengHeiS-R-GB" charset="-122"/>
              <a:cs typeface="FZZhengHeiS-R-GB"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1085215" y="341921"/>
            <a:ext cx="10021570" cy="6311900"/>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cxnSp>
        <p:nvCxnSpPr>
          <p:cNvPr id="6" name="直接连接符 5"/>
          <p:cNvCxnSpPr/>
          <p:nvPr>
            <p:custDataLst>
              <p:tags r:id="rId2"/>
            </p:custDataLst>
          </p:nvPr>
        </p:nvCxnSpPr>
        <p:spPr>
          <a:xfrm flipH="1">
            <a:off x="5591175" y="108585"/>
            <a:ext cx="20320" cy="6644005"/>
          </a:xfrm>
          <a:prstGeom prst="line">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3"/>
            </p:custDataLst>
          </p:nvPr>
        </p:nvSpPr>
        <p:spPr>
          <a:xfrm>
            <a:off x="6934835" y="1751648"/>
            <a:ext cx="3017520" cy="408305"/>
          </a:xfrm>
          <a:prstGeom prst="rect">
            <a:avLst/>
          </a:prstGeom>
          <a:noFill/>
        </p:spPr>
        <p:txBody>
          <a:bodyPr wrap="square" bIns="0" rtlCol="0" anchor="b" anchorCtr="0">
            <a:normAutofit/>
          </a:bodyPr>
          <a:lstStyle/>
          <a:p>
            <a:pPr algn="l"/>
            <a:r>
              <a:rPr lang="en-US" altLang="zh-CN" sz="2200" b="1">
                <a:gradFill>
                  <a:gsLst>
                    <a:gs pos="0">
                      <a:srgbClr val="23607C"/>
                    </a:gs>
                    <a:gs pos="100000">
                      <a:srgbClr val="0C364F"/>
                    </a:gs>
                  </a:gsLst>
                  <a:lin scaled="1"/>
                </a:gradFill>
                <a:sym typeface="+mn-ea"/>
              </a:rPr>
              <a:t> </a:t>
            </a:r>
            <a:r>
              <a:rPr lang="zh-CN" altLang="en-US" sz="2200" b="1">
                <a:gradFill>
                  <a:gsLst>
                    <a:gs pos="0">
                      <a:srgbClr val="23607C"/>
                    </a:gs>
                    <a:gs pos="100000">
                      <a:srgbClr val="0C364F"/>
                    </a:gs>
                  </a:gsLst>
                  <a:lin scaled="1"/>
                </a:gradFill>
                <a:sym typeface="+mn-ea"/>
              </a:rPr>
              <a:t>学习型社会的到来</a:t>
            </a:r>
            <a:endParaRPr lang="zh-CN" altLang="en-US" sz="2200" b="1" dirty="0">
              <a:gradFill>
                <a:gsLst>
                  <a:gs pos="0">
                    <a:srgbClr val="23607C"/>
                  </a:gs>
                  <a:gs pos="100000">
                    <a:srgbClr val="0C364F"/>
                  </a:gs>
                </a:gsLst>
                <a:lin scaled="1"/>
              </a:gradFill>
              <a:uFillTx/>
              <a:latin typeface="Arial" panose="020B0604020202020204" pitchFamily="34" charset="0"/>
              <a:ea typeface="微软雅黑" panose="020B0503020204020204" charset="-122"/>
              <a:sym typeface="+mn-ea"/>
            </a:endParaRPr>
          </a:p>
        </p:txBody>
      </p:sp>
      <p:sp>
        <p:nvSpPr>
          <p:cNvPr id="8" name="文本框 7"/>
          <p:cNvSpPr txBox="1"/>
          <p:nvPr>
            <p:custDataLst>
              <p:tags r:id="rId4"/>
            </p:custDataLst>
          </p:nvPr>
        </p:nvSpPr>
        <p:spPr>
          <a:xfrm>
            <a:off x="5195570" y="1751648"/>
            <a:ext cx="701675" cy="521970"/>
          </a:xfrm>
          <a:prstGeom prst="rect">
            <a:avLst/>
          </a:prstGeom>
          <a:solidFill>
            <a:schemeClr val="bg1"/>
          </a:solidFill>
        </p:spPr>
        <p:txBody>
          <a:bodyPr wrap="square" rtlCol="0">
            <a:normAutofit/>
          </a:bodyPr>
          <a:lstStyle/>
          <a:p>
            <a:pPr algn="ctr"/>
            <a:r>
              <a:rPr lang="en-US" altLang="zh-CN" sz="2800">
                <a:solidFill>
                  <a:schemeClr val="tx1">
                    <a:lumMod val="65000"/>
                    <a:lumOff val="35000"/>
                  </a:schemeClr>
                </a:solidFill>
                <a:uFillTx/>
                <a:latin typeface="Arial" panose="020B0604020202020204" pitchFamily="34" charset="0"/>
                <a:ea typeface="微软雅黑" panose="020B0503020204020204" charset="-122"/>
              </a:rPr>
              <a:t>01</a:t>
            </a:r>
            <a:endParaRPr lang="en-US" altLang="zh-CN" sz="2800">
              <a:solidFill>
                <a:schemeClr val="tx1">
                  <a:lumMod val="65000"/>
                  <a:lumOff val="35000"/>
                </a:schemeClr>
              </a:solidFill>
              <a:uFillTx/>
              <a:latin typeface="Arial" panose="020B0604020202020204" pitchFamily="34" charset="0"/>
              <a:ea typeface="微软雅黑" panose="020B0503020204020204" charset="-122"/>
            </a:endParaRPr>
          </a:p>
        </p:txBody>
      </p:sp>
      <p:sp>
        <p:nvSpPr>
          <p:cNvPr id="21" name="文本框 20"/>
          <p:cNvSpPr txBox="1"/>
          <p:nvPr>
            <p:custDataLst>
              <p:tags r:id="rId5"/>
            </p:custDataLst>
          </p:nvPr>
        </p:nvSpPr>
        <p:spPr>
          <a:xfrm>
            <a:off x="6934835" y="3284538"/>
            <a:ext cx="3017520" cy="408305"/>
          </a:xfrm>
          <a:prstGeom prst="rect">
            <a:avLst/>
          </a:prstGeom>
          <a:noFill/>
        </p:spPr>
        <p:txBody>
          <a:bodyPr wrap="square" bIns="0" rtlCol="0" anchor="b" anchorCtr="0">
            <a:normAutofit/>
          </a:bodyPr>
          <a:lstStyle/>
          <a:p>
            <a:r>
              <a:rPr lang="en-US" altLang="zh-CN" sz="2200" b="1">
                <a:gradFill>
                  <a:gsLst>
                    <a:gs pos="0">
                      <a:srgbClr val="23607C"/>
                    </a:gs>
                    <a:gs pos="100000">
                      <a:srgbClr val="0C364F"/>
                    </a:gs>
                  </a:gsLst>
                  <a:lin scaled="1"/>
                </a:gradFill>
                <a:sym typeface="+mn-ea"/>
              </a:rPr>
              <a:t> 疫情影响</a:t>
            </a:r>
            <a:endParaRPr lang="en-US" altLang="zh-CN" sz="2200" b="1">
              <a:gradFill>
                <a:gsLst>
                  <a:gs pos="0">
                    <a:srgbClr val="23607C"/>
                  </a:gs>
                  <a:gs pos="100000">
                    <a:srgbClr val="0C364F"/>
                  </a:gs>
                </a:gsLst>
                <a:lin scaled="1"/>
              </a:gradFill>
              <a:uFillTx/>
              <a:latin typeface="Arial" panose="020B0604020202020204" pitchFamily="34" charset="0"/>
              <a:ea typeface="微软雅黑" panose="020B0503020204020204" charset="-122"/>
              <a:sym typeface="+mn-ea"/>
            </a:endParaRPr>
          </a:p>
        </p:txBody>
      </p:sp>
      <p:sp>
        <p:nvSpPr>
          <p:cNvPr id="9" name="文本框 8"/>
          <p:cNvSpPr txBox="1"/>
          <p:nvPr>
            <p:custDataLst>
              <p:tags r:id="rId6"/>
            </p:custDataLst>
          </p:nvPr>
        </p:nvSpPr>
        <p:spPr>
          <a:xfrm>
            <a:off x="5195570" y="3284538"/>
            <a:ext cx="701675" cy="521970"/>
          </a:xfrm>
          <a:prstGeom prst="rect">
            <a:avLst/>
          </a:prstGeom>
          <a:solidFill>
            <a:schemeClr val="bg1"/>
          </a:solidFill>
        </p:spPr>
        <p:txBody>
          <a:bodyPr wrap="square" rtlCol="0">
            <a:normAutofit/>
          </a:bodyPr>
          <a:lstStyle/>
          <a:p>
            <a:pPr algn="ctr"/>
            <a:r>
              <a:rPr lang="en-US" altLang="zh-CN" sz="2800">
                <a:solidFill>
                  <a:schemeClr val="tx1">
                    <a:lumMod val="65000"/>
                    <a:lumOff val="35000"/>
                  </a:schemeClr>
                </a:solidFill>
                <a:uFillTx/>
                <a:latin typeface="Arial" panose="020B0604020202020204" pitchFamily="34" charset="0"/>
                <a:ea typeface="微软雅黑" panose="020B0503020204020204" charset="-122"/>
              </a:rPr>
              <a:t>02</a:t>
            </a:r>
            <a:endParaRPr lang="en-US" altLang="zh-CN" sz="2800">
              <a:solidFill>
                <a:schemeClr val="tx1">
                  <a:lumMod val="65000"/>
                  <a:lumOff val="35000"/>
                </a:schemeClr>
              </a:solidFill>
              <a:uFillTx/>
              <a:latin typeface="Arial" panose="020B0604020202020204" pitchFamily="34" charset="0"/>
              <a:ea typeface="微软雅黑" panose="020B0503020204020204" charset="-122"/>
            </a:endParaRPr>
          </a:p>
        </p:txBody>
      </p:sp>
      <p:sp>
        <p:nvSpPr>
          <p:cNvPr id="23" name="文本框 22"/>
          <p:cNvSpPr txBox="1"/>
          <p:nvPr>
            <p:custDataLst>
              <p:tags r:id="rId7"/>
            </p:custDataLst>
          </p:nvPr>
        </p:nvSpPr>
        <p:spPr>
          <a:xfrm>
            <a:off x="6934835" y="5003483"/>
            <a:ext cx="3017520" cy="408305"/>
          </a:xfrm>
          <a:prstGeom prst="rect">
            <a:avLst/>
          </a:prstGeom>
          <a:noFill/>
        </p:spPr>
        <p:txBody>
          <a:bodyPr wrap="square" bIns="0" rtlCol="0" anchor="b" anchorCtr="0">
            <a:normAutofit/>
          </a:bodyPr>
          <a:lstStyle/>
          <a:p>
            <a:r>
              <a:rPr lang="zh-CN" altLang="en-US" sz="2200">
                <a:gradFill>
                  <a:gsLst>
                    <a:gs pos="0">
                      <a:srgbClr val="23607C"/>
                    </a:gs>
                    <a:gs pos="100000">
                      <a:srgbClr val="0C364F"/>
                    </a:gs>
                  </a:gsLst>
                  <a:lin scaled="1"/>
                </a:gradFill>
                <a:uFillTx/>
                <a:latin typeface="Arial" panose="020B0604020202020204" pitchFamily="34" charset="0"/>
                <a:ea typeface="微软雅黑" panose="020B0503020204020204" charset="-122"/>
              </a:rPr>
              <a:t>自习室现有弊端</a:t>
            </a:r>
            <a:endParaRPr lang="zh-CN" altLang="en-US" sz="2200">
              <a:gradFill>
                <a:gsLst>
                  <a:gs pos="0">
                    <a:srgbClr val="23607C"/>
                  </a:gs>
                  <a:gs pos="100000">
                    <a:srgbClr val="0C364F"/>
                  </a:gs>
                </a:gsLst>
                <a:lin scaled="1"/>
              </a:gradFill>
              <a:uFillTx/>
              <a:latin typeface="Arial" panose="020B0604020202020204" pitchFamily="34" charset="0"/>
              <a:ea typeface="微软雅黑" panose="020B0503020204020204" charset="-122"/>
            </a:endParaRPr>
          </a:p>
        </p:txBody>
      </p:sp>
      <p:sp>
        <p:nvSpPr>
          <p:cNvPr id="13" name="文本框 12"/>
          <p:cNvSpPr txBox="1"/>
          <p:nvPr>
            <p:custDataLst>
              <p:tags r:id="rId8"/>
            </p:custDataLst>
          </p:nvPr>
        </p:nvSpPr>
        <p:spPr>
          <a:xfrm>
            <a:off x="5187315" y="5003483"/>
            <a:ext cx="701675" cy="521970"/>
          </a:xfrm>
          <a:prstGeom prst="rect">
            <a:avLst/>
          </a:prstGeom>
          <a:solidFill>
            <a:schemeClr val="bg1"/>
          </a:solidFill>
        </p:spPr>
        <p:txBody>
          <a:bodyPr wrap="square" rtlCol="0">
            <a:normAutofit/>
          </a:bodyPr>
          <a:lstStyle/>
          <a:p>
            <a:pPr algn="ctr"/>
            <a:r>
              <a:rPr lang="en-US" altLang="zh-CN" sz="2800">
                <a:solidFill>
                  <a:schemeClr val="tx1">
                    <a:lumMod val="65000"/>
                    <a:lumOff val="35000"/>
                  </a:schemeClr>
                </a:solidFill>
                <a:uFillTx/>
                <a:latin typeface="Arial" panose="020B0604020202020204" pitchFamily="34" charset="0"/>
                <a:ea typeface="微软雅黑" panose="020B0503020204020204" charset="-122"/>
              </a:rPr>
              <a:t>03</a:t>
            </a:r>
            <a:endParaRPr lang="en-US" altLang="zh-CN" sz="2800">
              <a:solidFill>
                <a:schemeClr val="tx1">
                  <a:lumMod val="65000"/>
                  <a:lumOff val="35000"/>
                </a:schemeClr>
              </a:solidFill>
              <a:uFillTx/>
              <a:latin typeface="Arial" panose="020B0604020202020204" pitchFamily="34" charset="0"/>
              <a:ea typeface="微软雅黑" panose="020B0503020204020204" charset="-122"/>
            </a:endParaRPr>
          </a:p>
        </p:txBody>
      </p:sp>
      <p:pic>
        <p:nvPicPr>
          <p:cNvPr id="2" name="图片 1" descr="C:\Users\DELL\Desktop\项目(1)\Healthy-cat\helpschool\src\assets\img\pic\clock-no.pngclock-no"/>
          <p:cNvPicPr>
            <a:picLocks noChangeAspect="1"/>
          </p:cNvPicPr>
          <p:nvPr>
            <p:custDataLst>
              <p:tags r:id="rId9"/>
            </p:custDataLst>
          </p:nvPr>
        </p:nvPicPr>
        <p:blipFill rotWithShape="1">
          <a:blip r:embed="rId10">
            <a:lum bright="-12000"/>
          </a:blip>
          <a:srcRect/>
          <a:stretch>
            <a:fillRect/>
          </a:stretch>
        </p:blipFill>
        <p:spPr>
          <a:xfrm>
            <a:off x="1150620" y="440055"/>
            <a:ext cx="3145155" cy="3145155"/>
          </a:xfrm>
          <a:prstGeom prst="rect">
            <a:avLst/>
          </a:prstGeom>
        </p:spPr>
      </p:pic>
      <p:sp>
        <p:nvSpPr>
          <p:cNvPr id="3" name="文本框 2"/>
          <p:cNvSpPr txBox="1"/>
          <p:nvPr/>
        </p:nvSpPr>
        <p:spPr>
          <a:xfrm>
            <a:off x="6644956" y="362265"/>
            <a:ext cx="3597277" cy="707886"/>
          </a:xfrm>
          <a:prstGeom prst="rect">
            <a:avLst/>
          </a:prstGeom>
          <a:noFill/>
        </p:spPr>
        <p:txBody>
          <a:bodyPr wrap="square" rtlCol="0">
            <a:spAutoFit/>
          </a:bodyPr>
          <a:lstStyle/>
          <a:p>
            <a:r>
              <a:rPr kumimoji="1" lang="en-US" altLang="zh-CN" sz="4000" dirty="0" smtClean="0">
                <a:latin typeface="FZZhengHeiS-R-GB" charset="-122"/>
                <a:ea typeface="FZZhengHeiS-R-GB" charset="-122"/>
                <a:cs typeface="FZZhengHeiS-R-GB" charset="-122"/>
              </a:rPr>
              <a:t>01   </a:t>
            </a:r>
            <a:r>
              <a:rPr kumimoji="1" lang="zh-CN" altLang="en-US" sz="4000" dirty="0" smtClean="0">
                <a:latin typeface="FZZhengHeiS-R-GB" charset="-122"/>
                <a:ea typeface="FZZhengHeiS-R-GB" charset="-122"/>
                <a:cs typeface="FZZhengHeiS-R-GB" charset="-122"/>
              </a:rPr>
              <a:t>项目</a:t>
            </a:r>
            <a:r>
              <a:rPr kumimoji="1" lang="zh-CN" altLang="en-US" sz="4000" dirty="0">
                <a:latin typeface="FZZhengHeiS-R-GB" charset="-122"/>
                <a:ea typeface="FZZhengHeiS-R-GB" charset="-122"/>
                <a:cs typeface="FZZhengHeiS-R-GB" charset="-122"/>
              </a:rPr>
              <a:t>背景</a:t>
            </a:r>
            <a:endParaRPr kumimoji="1" lang="zh-CN" altLang="en-US" sz="4000" dirty="0">
              <a:latin typeface="FZZhengHeiS-R-GB" charset="-122"/>
              <a:ea typeface="FZZhengHeiS-R-GB" charset="-122"/>
              <a:cs typeface="FZZhengHeiS-R-GB" charset="-122"/>
            </a:endParaRPr>
          </a:p>
        </p:txBody>
      </p:sp>
      <p:cxnSp>
        <p:nvCxnSpPr>
          <p:cNvPr id="22" name="直线连接符 21"/>
          <p:cNvCxnSpPr/>
          <p:nvPr/>
        </p:nvCxnSpPr>
        <p:spPr>
          <a:xfrm>
            <a:off x="7388066" y="1093848"/>
            <a:ext cx="237013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C:\Users\DELL\Desktop\项目(1)\Healthy-cat\helpschool\src\assets\img\pic\clock-yes.pngclock-yes"/>
          <p:cNvPicPr>
            <a:picLocks noChangeAspect="1"/>
          </p:cNvPicPr>
          <p:nvPr>
            <p:custDataLst>
              <p:tags r:id="rId11"/>
            </p:custDataLst>
          </p:nvPr>
        </p:nvPicPr>
        <p:blipFill rotWithShape="1">
          <a:blip r:embed="rId12">
            <a:lum bright="-12000"/>
          </a:blip>
          <a:srcRect/>
          <a:stretch>
            <a:fillRect/>
          </a:stretch>
        </p:blipFill>
        <p:spPr>
          <a:xfrm>
            <a:off x="1150620" y="3692525"/>
            <a:ext cx="3076575" cy="31451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F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7800" b="7800"/>
          <a:stretch>
            <a:fillRect/>
          </a:stretch>
        </p:blipFill>
        <p:spPr>
          <a:xfrm>
            <a:off x="0" y="0"/>
            <a:ext cx="12192000" cy="6858000"/>
          </a:xfrm>
          <a:prstGeom prst="rect">
            <a:avLst/>
          </a:prstGeom>
        </p:spPr>
      </p:pic>
      <p:sp>
        <p:nvSpPr>
          <p:cNvPr id="20" name="文本框 19"/>
          <p:cNvSpPr txBox="1"/>
          <p:nvPr/>
        </p:nvSpPr>
        <p:spPr>
          <a:xfrm>
            <a:off x="3909506" y="1463562"/>
            <a:ext cx="1021080" cy="1106805"/>
          </a:xfrm>
          <a:prstGeom prst="rect">
            <a:avLst/>
          </a:prstGeom>
          <a:noFill/>
        </p:spPr>
        <p:txBody>
          <a:bodyPr wrap="none" rtlCol="0">
            <a:spAutoFit/>
          </a:bodyPr>
          <a:lstStyle/>
          <a:p>
            <a:r>
              <a:rPr kumimoji="1" lang="en-US" altLang="zh-CN" sz="6600" dirty="0" smtClean="0">
                <a:solidFill>
                  <a:schemeClr val="tx1">
                    <a:lumMod val="65000"/>
                    <a:lumOff val="35000"/>
                  </a:schemeClr>
                </a:solidFill>
                <a:latin typeface="FZZhengHeiS-R-GB" charset="-122"/>
                <a:ea typeface="FZZhengHeiS-R-GB" charset="-122"/>
                <a:cs typeface="FZZhengHeiS-R-GB" charset="-122"/>
              </a:rPr>
              <a:t>02</a:t>
            </a:r>
            <a:endParaRPr kumimoji="1" lang="zh-CN" altLang="en-US" sz="6600" dirty="0">
              <a:solidFill>
                <a:schemeClr val="tx1">
                  <a:lumMod val="65000"/>
                  <a:lumOff val="35000"/>
                </a:schemeClr>
              </a:solidFill>
              <a:latin typeface="FZZhengHeiS-R-GB" charset="-122"/>
              <a:ea typeface="FZZhengHeiS-R-GB" charset="-122"/>
              <a:cs typeface="FZZhengHeiS-R-GB" charset="-122"/>
            </a:endParaRPr>
          </a:p>
        </p:txBody>
      </p:sp>
      <p:sp>
        <p:nvSpPr>
          <p:cNvPr id="21" name="文本框 20"/>
          <p:cNvSpPr txBox="1"/>
          <p:nvPr/>
        </p:nvSpPr>
        <p:spPr>
          <a:xfrm>
            <a:off x="5532436" y="1736751"/>
            <a:ext cx="4976813" cy="706755"/>
          </a:xfrm>
          <a:prstGeom prst="rect">
            <a:avLst/>
          </a:prstGeom>
          <a:noFill/>
        </p:spPr>
        <p:txBody>
          <a:bodyPr wrap="square" rtlCol="0">
            <a:spAutoFit/>
          </a:bodyPr>
          <a:lstStyle/>
          <a:p>
            <a:pPr algn="dist"/>
            <a:r>
              <a:rPr kumimoji="1" lang="zh-CN" altLang="en-US" sz="4000" dirty="0">
                <a:latin typeface="FZZhengHeiS-R-GB" charset="-122"/>
                <a:ea typeface="FZZhengHeiS-R-GB" charset="-122"/>
                <a:cs typeface="FZZhengHeiS-R-GB" charset="-122"/>
              </a:rPr>
              <a:t>所用技术</a:t>
            </a:r>
            <a:endParaRPr kumimoji="1" lang="zh-CN" altLang="en-US" sz="4000" dirty="0">
              <a:latin typeface="FZZhengHeiS-R-GB" charset="-122"/>
              <a:ea typeface="FZZhengHeiS-R-GB" charset="-122"/>
              <a:cs typeface="FZZhengHeiS-R-GB" charset="-122"/>
            </a:endParaRPr>
          </a:p>
        </p:txBody>
      </p:sp>
      <p:cxnSp>
        <p:nvCxnSpPr>
          <p:cNvPr id="22" name="直线连接符 21"/>
          <p:cNvCxnSpPr/>
          <p:nvPr/>
        </p:nvCxnSpPr>
        <p:spPr>
          <a:xfrm>
            <a:off x="4051300" y="2697229"/>
            <a:ext cx="66436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CF1">
            <a:alpha val="80000"/>
          </a:srgbClr>
        </a:solidFill>
        <a:effectLst/>
      </p:bgPr>
    </p:bg>
    <p:spTree>
      <p:nvGrpSpPr>
        <p:cNvPr id="1" name=""/>
        <p:cNvGrpSpPr/>
        <p:nvPr/>
      </p:nvGrpSpPr>
      <p:grpSpPr>
        <a:xfrm>
          <a:off x="0" y="0"/>
          <a:ext cx="0" cy="0"/>
          <a:chOff x="0" y="0"/>
          <a:chExt cx="0" cy="0"/>
        </a:xfrm>
      </p:grpSpPr>
      <p:cxnSp>
        <p:nvCxnSpPr>
          <p:cNvPr id="22" name="直线连接符 21"/>
          <p:cNvCxnSpPr/>
          <p:nvPr/>
        </p:nvCxnSpPr>
        <p:spPr>
          <a:xfrm>
            <a:off x="4910931" y="896998"/>
            <a:ext cx="237013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0"/>
          <p:cNvGrpSpPr/>
          <p:nvPr/>
        </p:nvGrpSpPr>
        <p:grpSpPr>
          <a:xfrm>
            <a:off x="1155065" y="1925955"/>
            <a:ext cx="1624965" cy="1624965"/>
            <a:chOff x="1863777" y="1617922"/>
            <a:chExt cx="1828800" cy="1828800"/>
          </a:xfrm>
        </p:grpSpPr>
        <p:sp>
          <p:nvSpPr>
            <p:cNvPr id="7" name="Oval 37"/>
            <p:cNvSpPr/>
            <p:nvPr/>
          </p:nvSpPr>
          <p:spPr>
            <a:xfrm>
              <a:off x="1863777" y="1617922"/>
              <a:ext cx="1828800" cy="1828800"/>
            </a:xfrm>
            <a:prstGeom prst="ellipse">
              <a:avLst/>
            </a:prstGeom>
            <a:noFill/>
            <a:ln w="12700" cap="flat" cmpd="sng" algn="ctr">
              <a:solidFill>
                <a:schemeClr val="accent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000" dirty="0">
                  <a:solidFill>
                    <a:schemeClr val="tx1">
                      <a:lumMod val="65000"/>
                      <a:lumOff val="35000"/>
                    </a:schemeClr>
                  </a:solidFill>
                  <a:latin typeface="Century Gothic" panose="020B0502020202020204" pitchFamily="34" charset="0"/>
                </a:rPr>
                <a:t>UI</a:t>
              </a:r>
              <a:endParaRPr lang="en-US" sz="2000" dirty="0">
                <a:solidFill>
                  <a:schemeClr val="tx1">
                    <a:lumMod val="65000"/>
                    <a:lumOff val="35000"/>
                  </a:schemeClr>
                </a:solidFill>
                <a:latin typeface="Century Gothic" panose="020B0502020202020204" pitchFamily="34" charset="0"/>
              </a:endParaRPr>
            </a:p>
          </p:txBody>
        </p:sp>
        <p:sp>
          <p:nvSpPr>
            <p:cNvPr id="8" name="38"/>
            <p:cNvSpPr/>
            <p:nvPr/>
          </p:nvSpPr>
          <p:spPr>
            <a:xfrm>
              <a:off x="2065795" y="1819940"/>
              <a:ext cx="1424763" cy="1424763"/>
            </a:xfrm>
            <a:prstGeom prst="arc">
              <a:avLst>
                <a:gd name="adj1" fmla="val 16200000"/>
                <a:gd name="adj2" fmla="val 20728475"/>
              </a:avLst>
            </a:prstGeom>
            <a:noFill/>
            <a:ln w="190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dirty="0">
                <a:solidFill>
                  <a:schemeClr val="tx1">
                    <a:lumMod val="65000"/>
                    <a:lumOff val="35000"/>
                  </a:schemeClr>
                </a:solidFill>
                <a:latin typeface="Century Gothic" panose="020B0502020202020204" pitchFamily="34" charset="0"/>
              </a:endParaRPr>
            </a:p>
          </p:txBody>
        </p:sp>
      </p:grpSp>
      <p:grpSp>
        <p:nvGrpSpPr>
          <p:cNvPr id="12" name="组合 47"/>
          <p:cNvGrpSpPr/>
          <p:nvPr/>
        </p:nvGrpSpPr>
        <p:grpSpPr>
          <a:xfrm>
            <a:off x="6929755" y="1925955"/>
            <a:ext cx="1624959" cy="1624965"/>
            <a:chOff x="6995834" y="1600200"/>
            <a:chExt cx="1828800" cy="1828800"/>
          </a:xfrm>
        </p:grpSpPr>
        <p:sp>
          <p:nvSpPr>
            <p:cNvPr id="13" name="19"/>
            <p:cNvSpPr/>
            <p:nvPr/>
          </p:nvSpPr>
          <p:spPr>
            <a:xfrm>
              <a:off x="6995834" y="1600200"/>
              <a:ext cx="1828800" cy="1828800"/>
            </a:xfrm>
            <a:prstGeom prst="ellipse">
              <a:avLst/>
            </a:prstGeom>
            <a:noFill/>
            <a:ln w="12700" cap="flat" cmpd="sng" algn="ctr">
              <a:solidFill>
                <a:schemeClr val="accent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000" dirty="0">
                  <a:solidFill>
                    <a:schemeClr val="tx1">
                      <a:lumMod val="65000"/>
                      <a:lumOff val="35000"/>
                    </a:schemeClr>
                  </a:solidFill>
                  <a:latin typeface="Century Gothic" panose="020B0502020202020204" pitchFamily="34" charset="0"/>
                </a:rPr>
                <a:t>CLIENT</a:t>
              </a:r>
              <a:endParaRPr lang="en-US" sz="2000" dirty="0">
                <a:solidFill>
                  <a:schemeClr val="tx1">
                    <a:lumMod val="65000"/>
                    <a:lumOff val="35000"/>
                  </a:schemeClr>
                </a:solidFill>
                <a:latin typeface="Century Gothic" panose="020B0502020202020204" pitchFamily="34" charset="0"/>
              </a:endParaRPr>
            </a:p>
          </p:txBody>
        </p:sp>
        <p:sp>
          <p:nvSpPr>
            <p:cNvPr id="14" name="Arc 20"/>
            <p:cNvSpPr/>
            <p:nvPr/>
          </p:nvSpPr>
          <p:spPr>
            <a:xfrm>
              <a:off x="7197852" y="1802218"/>
              <a:ext cx="1424763" cy="1424763"/>
            </a:xfrm>
            <a:prstGeom prst="arc">
              <a:avLst>
                <a:gd name="adj1" fmla="val 16200000"/>
                <a:gd name="adj2" fmla="val 11372633"/>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dirty="0">
                <a:solidFill>
                  <a:schemeClr val="tx1">
                    <a:lumMod val="65000"/>
                    <a:lumOff val="35000"/>
                  </a:schemeClr>
                </a:solidFill>
                <a:latin typeface="Century Gothic" panose="020B0502020202020204" pitchFamily="34" charset="0"/>
              </a:endParaRPr>
            </a:p>
          </p:txBody>
        </p:sp>
      </p:grpSp>
      <p:grpSp>
        <p:nvGrpSpPr>
          <p:cNvPr id="18" name="组合 53"/>
          <p:cNvGrpSpPr/>
          <p:nvPr/>
        </p:nvGrpSpPr>
        <p:grpSpPr>
          <a:xfrm>
            <a:off x="1155065" y="3997325"/>
            <a:ext cx="1625284" cy="1624965"/>
            <a:chOff x="1863777" y="4186915"/>
            <a:chExt cx="1828800" cy="1828800"/>
          </a:xfrm>
        </p:grpSpPr>
        <p:sp>
          <p:nvSpPr>
            <p:cNvPr id="19" name="Oval 34"/>
            <p:cNvSpPr/>
            <p:nvPr/>
          </p:nvSpPr>
          <p:spPr>
            <a:xfrm>
              <a:off x="1863777" y="4186915"/>
              <a:ext cx="1828800" cy="1828800"/>
            </a:xfrm>
            <a:prstGeom prst="ellipse">
              <a:avLst/>
            </a:prstGeom>
            <a:noFill/>
            <a:ln w="12700"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000">
                  <a:solidFill>
                    <a:schemeClr val="tx1">
                      <a:lumMod val="65000"/>
                      <a:lumOff val="35000"/>
                    </a:schemeClr>
                  </a:solidFill>
                  <a:latin typeface="Century Gothic" panose="020B0502020202020204" pitchFamily="34" charset="0"/>
                </a:rPr>
                <a:t>SERVER</a:t>
              </a:r>
              <a:endParaRPr lang="en-US" sz="2000">
                <a:solidFill>
                  <a:schemeClr val="tx1">
                    <a:lumMod val="65000"/>
                    <a:lumOff val="35000"/>
                  </a:schemeClr>
                </a:solidFill>
                <a:latin typeface="Century Gothic" panose="020B0502020202020204" pitchFamily="34" charset="0"/>
              </a:endParaRPr>
            </a:p>
          </p:txBody>
        </p:sp>
        <p:sp>
          <p:nvSpPr>
            <p:cNvPr id="20" name="Arc 35"/>
            <p:cNvSpPr/>
            <p:nvPr/>
          </p:nvSpPr>
          <p:spPr>
            <a:xfrm>
              <a:off x="2065795" y="4388933"/>
              <a:ext cx="1424763" cy="1424763"/>
            </a:xfrm>
            <a:prstGeom prst="arc">
              <a:avLst>
                <a:gd name="adj1" fmla="val 16200000"/>
                <a:gd name="adj2" fmla="val 6289673"/>
              </a:avLst>
            </a:prstGeom>
            <a:no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dirty="0">
                <a:solidFill>
                  <a:schemeClr val="tx1">
                    <a:lumMod val="65000"/>
                    <a:lumOff val="35000"/>
                  </a:schemeClr>
                </a:solidFill>
                <a:latin typeface="Century Gothic" panose="020B0502020202020204" pitchFamily="34" charset="0"/>
              </a:endParaRPr>
            </a:p>
          </p:txBody>
        </p:sp>
      </p:grpSp>
      <p:grpSp>
        <p:nvGrpSpPr>
          <p:cNvPr id="26" name="组合 59"/>
          <p:cNvGrpSpPr/>
          <p:nvPr/>
        </p:nvGrpSpPr>
        <p:grpSpPr>
          <a:xfrm>
            <a:off x="6930390" y="3996690"/>
            <a:ext cx="1624965" cy="1624965"/>
            <a:chOff x="6994464" y="4186915"/>
            <a:chExt cx="1828800" cy="1828800"/>
          </a:xfrm>
        </p:grpSpPr>
        <p:sp>
          <p:nvSpPr>
            <p:cNvPr id="27" name="Oval 16"/>
            <p:cNvSpPr/>
            <p:nvPr/>
          </p:nvSpPr>
          <p:spPr>
            <a:xfrm>
              <a:off x="6994464" y="4186915"/>
              <a:ext cx="1828800" cy="1828800"/>
            </a:xfrm>
            <a:prstGeom prst="ellipse">
              <a:avLst/>
            </a:prstGeom>
            <a:noFill/>
            <a:ln w="12700" cap="flat" cmpd="sng" algn="ctr">
              <a:solidFill>
                <a:schemeClr val="accent3"/>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000">
                  <a:solidFill>
                    <a:schemeClr val="tx1">
                      <a:lumMod val="65000"/>
                      <a:lumOff val="35000"/>
                    </a:schemeClr>
                  </a:solidFill>
                  <a:latin typeface="Century Gothic" panose="020B0502020202020204" pitchFamily="34" charset="0"/>
                </a:rPr>
                <a:t>DB</a:t>
              </a:r>
              <a:endParaRPr lang="en-US" sz="2000">
                <a:solidFill>
                  <a:schemeClr val="tx1">
                    <a:lumMod val="65000"/>
                    <a:lumOff val="35000"/>
                  </a:schemeClr>
                </a:solidFill>
                <a:latin typeface="Century Gothic" panose="020B0502020202020204" pitchFamily="34" charset="0"/>
              </a:endParaRPr>
            </a:p>
          </p:txBody>
        </p:sp>
        <p:sp>
          <p:nvSpPr>
            <p:cNvPr id="28" name="Arc 17"/>
            <p:cNvSpPr/>
            <p:nvPr/>
          </p:nvSpPr>
          <p:spPr>
            <a:xfrm>
              <a:off x="7196482" y="4388933"/>
              <a:ext cx="1424763" cy="1424763"/>
            </a:xfrm>
            <a:prstGeom prst="arc">
              <a:avLst>
                <a:gd name="adj1" fmla="val 16200000"/>
                <a:gd name="adj2" fmla="val 14521083"/>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200" dirty="0">
                <a:solidFill>
                  <a:schemeClr val="tx1">
                    <a:lumMod val="65000"/>
                    <a:lumOff val="35000"/>
                  </a:schemeClr>
                </a:solidFill>
                <a:latin typeface="Century Gothic" panose="020B0502020202020204" pitchFamily="34" charset="0"/>
              </a:endParaRPr>
            </a:p>
          </p:txBody>
        </p:sp>
      </p:grpSp>
      <p:sp>
        <p:nvSpPr>
          <p:cNvPr id="31" name="Rectangle 24"/>
          <p:cNvSpPr>
            <a:spLocks noChangeArrowheads="1"/>
          </p:cNvSpPr>
          <p:nvPr/>
        </p:nvSpPr>
        <p:spPr bwMode="auto">
          <a:xfrm>
            <a:off x="3004820" y="2131695"/>
            <a:ext cx="210312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b="1" dirty="0">
                <a:solidFill>
                  <a:schemeClr val="tx1">
                    <a:lumMod val="65000"/>
                    <a:lumOff val="35000"/>
                  </a:schemeClr>
                </a:solidFill>
                <a:sym typeface="+mn-ea"/>
              </a:rPr>
              <a:t>Ant Design Vue</a:t>
            </a:r>
            <a:endParaRPr lang="en-US" altLang="zh-CN" b="1" dirty="0">
              <a:solidFill>
                <a:schemeClr val="tx1">
                  <a:lumMod val="65000"/>
                  <a:lumOff val="35000"/>
                </a:schemeClr>
              </a:solidFill>
            </a:endParaRPr>
          </a:p>
        </p:txBody>
      </p:sp>
      <p:sp>
        <p:nvSpPr>
          <p:cNvPr id="33" name="Rectangle 24"/>
          <p:cNvSpPr>
            <a:spLocks noChangeArrowheads="1"/>
          </p:cNvSpPr>
          <p:nvPr/>
        </p:nvSpPr>
        <p:spPr bwMode="auto">
          <a:xfrm>
            <a:off x="3277660" y="4459790"/>
            <a:ext cx="1780534"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tx1">
                    <a:lumMod val="65000"/>
                    <a:lumOff val="35000"/>
                  </a:schemeClr>
                </a:solidFill>
              </a:rPr>
              <a:t>node.js</a:t>
            </a:r>
            <a:endParaRPr lang="en-US" altLang="zh-CN" sz="2000" b="1" dirty="0">
              <a:solidFill>
                <a:schemeClr val="tx1">
                  <a:lumMod val="65000"/>
                  <a:lumOff val="35000"/>
                </a:schemeClr>
              </a:solidFill>
            </a:endParaRPr>
          </a:p>
        </p:txBody>
      </p:sp>
      <p:sp>
        <p:nvSpPr>
          <p:cNvPr id="35" name="Rectangle 24"/>
          <p:cNvSpPr>
            <a:spLocks noChangeArrowheads="1"/>
          </p:cNvSpPr>
          <p:nvPr/>
        </p:nvSpPr>
        <p:spPr bwMode="auto">
          <a:xfrm>
            <a:off x="8784590" y="2240280"/>
            <a:ext cx="2083435"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b="1" dirty="0">
                <a:solidFill>
                  <a:schemeClr val="tx1">
                    <a:lumMod val="65000"/>
                    <a:lumOff val="35000"/>
                  </a:schemeClr>
                </a:solidFill>
              </a:rPr>
              <a:t>Vue3.x</a:t>
            </a:r>
            <a:endParaRPr lang="en-US" altLang="zh-CN" b="1" dirty="0">
              <a:solidFill>
                <a:schemeClr val="tx1">
                  <a:lumMod val="65000"/>
                  <a:lumOff val="35000"/>
                </a:schemeClr>
              </a:solidFill>
            </a:endParaRPr>
          </a:p>
        </p:txBody>
      </p:sp>
      <p:sp>
        <p:nvSpPr>
          <p:cNvPr id="2" name="Rectangle 24"/>
          <p:cNvSpPr>
            <a:spLocks noChangeArrowheads="1"/>
          </p:cNvSpPr>
          <p:nvPr/>
        </p:nvSpPr>
        <p:spPr bwMode="auto">
          <a:xfrm>
            <a:off x="3278463" y="4937497"/>
            <a:ext cx="1780534"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tx1">
                    <a:lumMod val="65000"/>
                    <a:lumOff val="35000"/>
                  </a:schemeClr>
                </a:solidFill>
              </a:rPr>
              <a:t>koa  </a:t>
            </a:r>
            <a:endParaRPr lang="en-US" altLang="zh-CN" sz="2000" b="1" dirty="0">
              <a:solidFill>
                <a:schemeClr val="tx1">
                  <a:lumMod val="65000"/>
                  <a:lumOff val="35000"/>
                </a:schemeClr>
              </a:solidFill>
            </a:endParaRPr>
          </a:p>
        </p:txBody>
      </p:sp>
      <p:sp>
        <p:nvSpPr>
          <p:cNvPr id="30" name="Rectangle 24"/>
          <p:cNvSpPr>
            <a:spLocks noChangeArrowheads="1"/>
          </p:cNvSpPr>
          <p:nvPr/>
        </p:nvSpPr>
        <p:spPr bwMode="auto">
          <a:xfrm>
            <a:off x="8783320" y="4568825"/>
            <a:ext cx="208470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tx1">
                    <a:lumMod val="65000"/>
                    <a:lumOff val="35000"/>
                  </a:schemeClr>
                </a:solidFill>
              </a:rPr>
              <a:t>MongoDB</a:t>
            </a:r>
            <a:endParaRPr lang="en-US" altLang="zh-CN" sz="2000" b="1" dirty="0">
              <a:solidFill>
                <a:schemeClr val="tx1">
                  <a:lumMod val="65000"/>
                  <a:lumOff val="35000"/>
                </a:schemeClr>
              </a:solidFill>
            </a:endParaRPr>
          </a:p>
        </p:txBody>
      </p:sp>
      <p:sp>
        <p:nvSpPr>
          <p:cNvPr id="37" name="文本框 36"/>
          <p:cNvSpPr txBox="1"/>
          <p:nvPr/>
        </p:nvSpPr>
        <p:spPr>
          <a:xfrm>
            <a:off x="4523740" y="318770"/>
            <a:ext cx="3144520" cy="460375"/>
          </a:xfrm>
          <a:prstGeom prst="rect">
            <a:avLst/>
          </a:prstGeom>
          <a:noFill/>
        </p:spPr>
        <p:txBody>
          <a:bodyPr wrap="square" rtlCol="0">
            <a:spAutoFit/>
          </a:bodyPr>
          <a:lstStyle/>
          <a:p>
            <a:pPr algn="dist"/>
            <a:r>
              <a:rPr lang="zh-CN" altLang="en-US" sz="2400"/>
              <a:t>技术栈</a:t>
            </a:r>
            <a:endParaRPr lang="zh-CN" altLang="en-US" sz="2400"/>
          </a:p>
        </p:txBody>
      </p:sp>
      <p:sp>
        <p:nvSpPr>
          <p:cNvPr id="39" name="Rectangle 24"/>
          <p:cNvSpPr>
            <a:spLocks noChangeArrowheads="1"/>
          </p:cNvSpPr>
          <p:nvPr/>
        </p:nvSpPr>
        <p:spPr bwMode="auto">
          <a:xfrm>
            <a:off x="3172460" y="3002280"/>
            <a:ext cx="1991995"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b="1" dirty="0">
                <a:solidFill>
                  <a:schemeClr val="tx1">
                    <a:lumMod val="65000"/>
                    <a:lumOff val="35000"/>
                  </a:schemeClr>
                </a:solidFill>
              </a:rPr>
              <a:t>PS</a:t>
            </a:r>
            <a:endParaRPr lang="en-US" altLang="zh-CN" b="1" dirty="0">
              <a:solidFill>
                <a:schemeClr val="tx1">
                  <a:lumMod val="65000"/>
                  <a:lumOff val="35000"/>
                </a:schemeClr>
              </a:solidFill>
            </a:endParaRPr>
          </a:p>
        </p:txBody>
      </p:sp>
      <p:sp>
        <p:nvSpPr>
          <p:cNvPr id="32" name="Rectangle 24"/>
          <p:cNvSpPr>
            <a:spLocks noChangeArrowheads="1"/>
          </p:cNvSpPr>
          <p:nvPr/>
        </p:nvSpPr>
        <p:spPr bwMode="auto">
          <a:xfrm>
            <a:off x="3004820" y="2131695"/>
            <a:ext cx="210312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b="1" dirty="0">
                <a:solidFill>
                  <a:schemeClr val="tx1">
                    <a:lumMod val="65000"/>
                    <a:lumOff val="35000"/>
                  </a:schemeClr>
                </a:solidFill>
                <a:sym typeface="+mn-ea"/>
              </a:rPr>
              <a:t>Ant Design Vue</a:t>
            </a:r>
            <a:endParaRPr lang="en-US" altLang="zh-CN" b="1" dirty="0">
              <a:solidFill>
                <a:schemeClr val="tx1">
                  <a:lumMod val="65000"/>
                  <a:lumOff val="35000"/>
                </a:schemeClr>
              </a:solidFill>
            </a:endParaRPr>
          </a:p>
        </p:txBody>
      </p:sp>
      <p:sp>
        <p:nvSpPr>
          <p:cNvPr id="41" name="Rectangle 24"/>
          <p:cNvSpPr>
            <a:spLocks noChangeArrowheads="1"/>
          </p:cNvSpPr>
          <p:nvPr/>
        </p:nvSpPr>
        <p:spPr bwMode="auto">
          <a:xfrm>
            <a:off x="3116580" y="2572385"/>
            <a:ext cx="210312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b="1" dirty="0">
                <a:solidFill>
                  <a:schemeClr val="tx1">
                    <a:lumMod val="65000"/>
                    <a:lumOff val="35000"/>
                  </a:schemeClr>
                </a:solidFill>
                <a:sym typeface="+mn-ea"/>
              </a:rPr>
              <a:t>Ai</a:t>
            </a:r>
            <a:endParaRPr lang="en-US" altLang="zh-CN" b="1" dirty="0">
              <a:solidFill>
                <a:schemeClr val="tx1">
                  <a:lumMod val="65000"/>
                  <a:lumOff val="35000"/>
                </a:schemeClr>
              </a:solidFill>
            </a:endParaRPr>
          </a:p>
        </p:txBody>
      </p:sp>
      <p:sp>
        <p:nvSpPr>
          <p:cNvPr id="42" name="Rectangle 24"/>
          <p:cNvSpPr>
            <a:spLocks noChangeArrowheads="1"/>
          </p:cNvSpPr>
          <p:nvPr/>
        </p:nvSpPr>
        <p:spPr bwMode="auto">
          <a:xfrm>
            <a:off x="8783320" y="2904490"/>
            <a:ext cx="205486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tx1">
                    <a:lumMod val="65000"/>
                    <a:lumOff val="35000"/>
                  </a:schemeClr>
                </a:solidFill>
              </a:rPr>
              <a:t>socket.io</a:t>
            </a:r>
            <a:endParaRPr lang="en-US" altLang="zh-CN" sz="2000" b="1" dirty="0">
              <a:solidFill>
                <a:schemeClr val="tx1">
                  <a:lumMod val="65000"/>
                  <a:lumOff val="35000"/>
                </a:schemeClr>
              </a:solidFill>
            </a:endParaRPr>
          </a:p>
        </p:txBody>
      </p:sp>
    </p:spTree>
  </p:cSld>
  <p:clrMapOvr>
    <a:masterClrMapping/>
  </p:clrMapOvr>
  <p:timing>
    <p:tnLst>
      <p:par>
        <p:cTn id="1" dur="indefinite" restart="never" nodeType="tmRoot"/>
      </p:par>
    </p:tnLst>
    <p:bldLst>
      <p:bldP spid="31" grpId="1"/>
      <p:bldP spid="33" grpId="1"/>
      <p:bldP spid="35" grpId="1"/>
      <p:bldP spid="2" grpId="1"/>
      <p:bldP spid="39" grpId="1"/>
      <p:bldP spid="4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11400304" y="434583"/>
            <a:ext cx="203545" cy="74612"/>
            <a:chOff x="9839643" y="910585"/>
            <a:chExt cx="203545" cy="74612"/>
          </a:xfrm>
        </p:grpSpPr>
        <p:cxnSp>
          <p:nvCxnSpPr>
            <p:cNvPr id="10" name="直接连接符 9"/>
            <p:cNvCxnSpPr/>
            <p:nvPr>
              <p:custDataLst>
                <p:tags r:id="rId3"/>
              </p:custDataLst>
            </p:nvPr>
          </p:nvCxnSpPr>
          <p:spPr>
            <a:xfrm>
              <a:off x="9839643" y="910585"/>
              <a:ext cx="203545" cy="0"/>
            </a:xfrm>
            <a:prstGeom prst="line">
              <a:avLst/>
            </a:prstGeom>
            <a:ln w="12700">
              <a:solidFill>
                <a:sysClr val="windowText" lastClr="000000">
                  <a:lumMod val="75000"/>
                  <a:lumOff val="25000"/>
                </a:sysClr>
              </a:solidFill>
            </a:ln>
          </p:spPr>
          <p:style>
            <a:lnRef idx="1">
              <a:srgbClr val="8590CA"/>
            </a:lnRef>
            <a:fillRef idx="0">
              <a:srgbClr val="8590CA"/>
            </a:fillRef>
            <a:effectRef idx="0">
              <a:srgbClr val="8590CA"/>
            </a:effectRef>
            <a:fontRef idx="minor">
              <a:sysClr val="windowText" lastClr="000000"/>
            </a:fontRef>
          </p:style>
        </p:cxnSp>
        <p:cxnSp>
          <p:nvCxnSpPr>
            <p:cNvPr id="11" name="直接连接符 10"/>
            <p:cNvCxnSpPr/>
            <p:nvPr>
              <p:custDataLst>
                <p:tags r:id="rId4"/>
              </p:custDataLst>
            </p:nvPr>
          </p:nvCxnSpPr>
          <p:spPr>
            <a:xfrm>
              <a:off x="9839643" y="985197"/>
              <a:ext cx="155575" cy="0"/>
            </a:xfrm>
            <a:prstGeom prst="line">
              <a:avLst/>
            </a:prstGeom>
            <a:ln w="12700">
              <a:solidFill>
                <a:sysClr val="windowText" lastClr="000000">
                  <a:lumMod val="75000"/>
                  <a:lumOff val="25000"/>
                </a:sysClr>
              </a:solidFill>
            </a:ln>
          </p:spPr>
          <p:style>
            <a:lnRef idx="1">
              <a:srgbClr val="8590CA"/>
            </a:lnRef>
            <a:fillRef idx="0">
              <a:srgbClr val="8590CA"/>
            </a:fillRef>
            <a:effectRef idx="0">
              <a:srgbClr val="8590CA"/>
            </a:effectRef>
            <a:fontRef idx="minor">
              <a:sysClr val="windowText" lastClr="000000"/>
            </a:fontRef>
          </p:style>
        </p:cxnSp>
      </p:grpSp>
      <p:cxnSp>
        <p:nvCxnSpPr>
          <p:cNvPr id="4" name="直线连接符 21"/>
          <p:cNvCxnSpPr/>
          <p:nvPr/>
        </p:nvCxnSpPr>
        <p:spPr>
          <a:xfrm>
            <a:off x="4910931" y="896998"/>
            <a:ext cx="237013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270375" y="309245"/>
            <a:ext cx="3650615" cy="588010"/>
          </a:xfrm>
          <a:prstGeom prst="rect">
            <a:avLst/>
          </a:prstGeom>
          <a:noFill/>
        </p:spPr>
        <p:txBody>
          <a:bodyPr wrap="square" rtlCol="0">
            <a:noAutofit/>
          </a:bodyPr>
          <a:lstStyle/>
          <a:p>
            <a:pPr lvl="0" algn="dist">
              <a:buClrTx/>
              <a:buSzTx/>
              <a:buFontTx/>
            </a:pPr>
            <a:r>
              <a:rPr kumimoji="1" lang="zh-CN" altLang="en-US" sz="2400" dirty="0" smtClean="0">
                <a:latin typeface="FZZhengHeiS-R-GB" charset="-122"/>
                <a:ea typeface="FZZhengHeiS-R-GB" charset="-122"/>
                <a:cs typeface="FZZhengHeiS-R-GB" charset="-122"/>
                <a:sym typeface="+mn-ea"/>
              </a:rPr>
              <a:t>系统架构</a:t>
            </a:r>
            <a:endParaRPr kumimoji="1" lang="zh-CN" altLang="en-US" sz="2400" dirty="0" smtClean="0">
              <a:latin typeface="FZZhengHeiS-R-GB" charset="-122"/>
              <a:ea typeface="FZZhengHeiS-R-GB" charset="-122"/>
              <a:cs typeface="FZZhengHeiS-R-GB" charset="-122"/>
              <a:sym typeface="+mn-ea"/>
            </a:endParaRPr>
          </a:p>
        </p:txBody>
      </p:sp>
      <p:pic>
        <p:nvPicPr>
          <p:cNvPr id="3" name="图片 2"/>
          <p:cNvPicPr>
            <a:picLocks noChangeAspect="1"/>
          </p:cNvPicPr>
          <p:nvPr/>
        </p:nvPicPr>
        <p:blipFill>
          <a:blip r:embed="rId5"/>
          <a:stretch>
            <a:fillRect/>
          </a:stretch>
        </p:blipFill>
        <p:spPr>
          <a:xfrm>
            <a:off x="464820" y="1567815"/>
            <a:ext cx="6816725" cy="4533900"/>
          </a:xfrm>
          <a:prstGeom prst="rect">
            <a:avLst/>
          </a:prstGeom>
          <a:noFill/>
          <a:ln>
            <a:noFill/>
          </a:ln>
        </p:spPr>
      </p:pic>
      <p:sp>
        <p:nvSpPr>
          <p:cNvPr id="2" name="文本框 1"/>
          <p:cNvSpPr txBox="1"/>
          <p:nvPr/>
        </p:nvSpPr>
        <p:spPr>
          <a:xfrm>
            <a:off x="7600950" y="1567815"/>
            <a:ext cx="3799205" cy="2861310"/>
          </a:xfrm>
          <a:prstGeom prst="rect">
            <a:avLst/>
          </a:prstGeom>
          <a:noFill/>
        </p:spPr>
        <p:txBody>
          <a:bodyPr wrap="square" rtlCol="0">
            <a:spAutoFit/>
          </a:bodyPr>
          <a:p>
            <a:pPr fontAlgn="auto">
              <a:lnSpc>
                <a:spcPct val="150000"/>
              </a:lnSpc>
            </a:pPr>
            <a:r>
              <a:rPr lang="zh-CN" altLang="en-US" sz="2400">
                <a:latin typeface="宋体" panose="02010600030101010101" pitchFamily="2" charset="-122"/>
                <a:ea typeface="宋体" panose="02010600030101010101" pitchFamily="2" charset="-122"/>
                <a:cs typeface="宋体" panose="02010600030101010101" pitchFamily="2" charset="-122"/>
              </a:rPr>
              <a:t>本系统采用的是B/S架构，服务器数据库存放着全部的业务数据，所有用户通过web浏览器来访问本系统中的数据。</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F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7800" b="7800"/>
          <a:stretch>
            <a:fillRect/>
          </a:stretch>
        </p:blipFill>
        <p:spPr>
          <a:xfrm>
            <a:off x="0" y="0"/>
            <a:ext cx="12192000" cy="6858000"/>
          </a:xfrm>
          <a:prstGeom prst="rect">
            <a:avLst/>
          </a:prstGeom>
        </p:spPr>
      </p:pic>
      <p:sp>
        <p:nvSpPr>
          <p:cNvPr id="20" name="文本框 19"/>
          <p:cNvSpPr txBox="1"/>
          <p:nvPr/>
        </p:nvSpPr>
        <p:spPr>
          <a:xfrm>
            <a:off x="3849685" y="1462937"/>
            <a:ext cx="1021080" cy="1106805"/>
          </a:xfrm>
          <a:prstGeom prst="rect">
            <a:avLst/>
          </a:prstGeom>
          <a:noFill/>
        </p:spPr>
        <p:txBody>
          <a:bodyPr wrap="none" rtlCol="0">
            <a:spAutoFit/>
          </a:bodyPr>
          <a:lstStyle/>
          <a:p>
            <a:r>
              <a:rPr kumimoji="1" lang="en-US" altLang="zh-CN" sz="6600" dirty="0" smtClean="0">
                <a:solidFill>
                  <a:schemeClr val="tx1">
                    <a:lumMod val="65000"/>
                    <a:lumOff val="35000"/>
                  </a:schemeClr>
                </a:solidFill>
                <a:latin typeface="FZZhengHeiS-R-GB" charset="-122"/>
                <a:ea typeface="FZZhengHeiS-R-GB" charset="-122"/>
                <a:cs typeface="FZZhengHeiS-R-GB" charset="-122"/>
              </a:rPr>
              <a:t>03</a:t>
            </a:r>
            <a:endParaRPr kumimoji="1" lang="zh-CN" altLang="en-US" sz="6600" dirty="0">
              <a:solidFill>
                <a:schemeClr val="tx1">
                  <a:lumMod val="65000"/>
                  <a:lumOff val="35000"/>
                </a:schemeClr>
              </a:solidFill>
              <a:latin typeface="FZZhengHeiS-R-GB" charset="-122"/>
              <a:ea typeface="FZZhengHeiS-R-GB" charset="-122"/>
              <a:cs typeface="FZZhengHeiS-R-GB" charset="-122"/>
            </a:endParaRPr>
          </a:p>
        </p:txBody>
      </p:sp>
      <p:sp>
        <p:nvSpPr>
          <p:cNvPr id="21" name="文本框 20"/>
          <p:cNvSpPr txBox="1"/>
          <p:nvPr/>
        </p:nvSpPr>
        <p:spPr>
          <a:xfrm>
            <a:off x="5532436" y="1736751"/>
            <a:ext cx="4976813" cy="706755"/>
          </a:xfrm>
          <a:prstGeom prst="rect">
            <a:avLst/>
          </a:prstGeom>
          <a:noFill/>
        </p:spPr>
        <p:txBody>
          <a:bodyPr wrap="square" rtlCol="0">
            <a:spAutoFit/>
          </a:bodyPr>
          <a:lstStyle/>
          <a:p>
            <a:pPr algn="dist"/>
            <a:r>
              <a:rPr kumimoji="1" lang="zh-CN" altLang="en-US" sz="4000" dirty="0">
                <a:latin typeface="FZZhengHeiS-R-GB" charset="-122"/>
                <a:ea typeface="FZZhengHeiS-R-GB" charset="-122"/>
                <a:cs typeface="FZZhengHeiS-R-GB" charset="-122"/>
              </a:rPr>
              <a:t>项目功能</a:t>
            </a:r>
            <a:endParaRPr kumimoji="1" lang="zh-CN" altLang="en-US" sz="4000" dirty="0">
              <a:latin typeface="FZZhengHeiS-R-GB" charset="-122"/>
              <a:ea typeface="FZZhengHeiS-R-GB" charset="-122"/>
              <a:cs typeface="FZZhengHeiS-R-GB" charset="-122"/>
            </a:endParaRPr>
          </a:p>
        </p:txBody>
      </p:sp>
      <p:cxnSp>
        <p:nvCxnSpPr>
          <p:cNvPr id="22" name="直线连接符 21"/>
          <p:cNvCxnSpPr/>
          <p:nvPr/>
        </p:nvCxnSpPr>
        <p:spPr>
          <a:xfrm>
            <a:off x="4051300" y="2697229"/>
            <a:ext cx="66436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11400304" y="434583"/>
            <a:ext cx="203545" cy="74612"/>
            <a:chOff x="9839643" y="910585"/>
            <a:chExt cx="203545" cy="74612"/>
          </a:xfrm>
        </p:grpSpPr>
        <p:cxnSp>
          <p:nvCxnSpPr>
            <p:cNvPr id="10" name="直接连接符 9"/>
            <p:cNvCxnSpPr/>
            <p:nvPr>
              <p:custDataLst>
                <p:tags r:id="rId3"/>
              </p:custDataLst>
            </p:nvPr>
          </p:nvCxnSpPr>
          <p:spPr>
            <a:xfrm>
              <a:off x="9839643" y="910585"/>
              <a:ext cx="203545" cy="0"/>
            </a:xfrm>
            <a:prstGeom prst="line">
              <a:avLst/>
            </a:prstGeom>
            <a:ln w="12700">
              <a:solidFill>
                <a:sysClr val="windowText" lastClr="000000">
                  <a:lumMod val="75000"/>
                  <a:lumOff val="25000"/>
                </a:sysClr>
              </a:solidFill>
            </a:ln>
          </p:spPr>
          <p:style>
            <a:lnRef idx="1">
              <a:srgbClr val="8590CA"/>
            </a:lnRef>
            <a:fillRef idx="0">
              <a:srgbClr val="8590CA"/>
            </a:fillRef>
            <a:effectRef idx="0">
              <a:srgbClr val="8590CA"/>
            </a:effectRef>
            <a:fontRef idx="minor">
              <a:sysClr val="windowText" lastClr="000000"/>
            </a:fontRef>
          </p:style>
        </p:cxnSp>
        <p:cxnSp>
          <p:nvCxnSpPr>
            <p:cNvPr id="11" name="直接连接符 10"/>
            <p:cNvCxnSpPr/>
            <p:nvPr>
              <p:custDataLst>
                <p:tags r:id="rId4"/>
              </p:custDataLst>
            </p:nvPr>
          </p:nvCxnSpPr>
          <p:spPr>
            <a:xfrm>
              <a:off x="9839643" y="985197"/>
              <a:ext cx="155575" cy="0"/>
            </a:xfrm>
            <a:prstGeom prst="line">
              <a:avLst/>
            </a:prstGeom>
            <a:ln w="12700">
              <a:solidFill>
                <a:sysClr val="windowText" lastClr="000000">
                  <a:lumMod val="75000"/>
                  <a:lumOff val="25000"/>
                </a:sysClr>
              </a:solidFill>
            </a:ln>
          </p:spPr>
          <p:style>
            <a:lnRef idx="1">
              <a:srgbClr val="8590CA"/>
            </a:lnRef>
            <a:fillRef idx="0">
              <a:srgbClr val="8590CA"/>
            </a:fillRef>
            <a:effectRef idx="0">
              <a:srgbClr val="8590CA"/>
            </a:effectRef>
            <a:fontRef idx="minor">
              <a:sysClr val="windowText" lastClr="000000"/>
            </a:fontRef>
          </p:style>
        </p:cxnSp>
      </p:grpSp>
      <p:cxnSp>
        <p:nvCxnSpPr>
          <p:cNvPr id="4" name="直线连接符 21"/>
          <p:cNvCxnSpPr/>
          <p:nvPr/>
        </p:nvCxnSpPr>
        <p:spPr>
          <a:xfrm>
            <a:off x="4910931" y="896998"/>
            <a:ext cx="237013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079240" y="316230"/>
            <a:ext cx="3639820" cy="581025"/>
          </a:xfrm>
          <a:prstGeom prst="rect">
            <a:avLst/>
          </a:prstGeom>
          <a:noFill/>
        </p:spPr>
        <p:txBody>
          <a:bodyPr wrap="square" rtlCol="0">
            <a:noAutofit/>
          </a:bodyPr>
          <a:lstStyle/>
          <a:p>
            <a:pPr lvl="0" algn="dist">
              <a:buClrTx/>
              <a:buSzTx/>
              <a:buFontTx/>
            </a:pPr>
            <a:r>
              <a:rPr kumimoji="1" lang="en-US" altLang="zh-CN" sz="2400" dirty="0" smtClean="0">
                <a:latin typeface="FZZhengHeiS-R-GB" charset="-122"/>
                <a:ea typeface="FZZhengHeiS-R-GB" charset="-122"/>
                <a:cs typeface="FZZhengHeiS-R-GB" charset="-122"/>
                <a:sym typeface="+mn-ea"/>
              </a:rPr>
              <a:t> </a:t>
            </a:r>
            <a:r>
              <a:rPr kumimoji="1" lang="zh-CN" altLang="en-US" sz="2400" dirty="0" smtClean="0">
                <a:latin typeface="FZZhengHeiS-R-GB" charset="-122"/>
                <a:ea typeface="FZZhengHeiS-R-GB" charset="-122"/>
                <a:cs typeface="FZZhengHeiS-R-GB" charset="-122"/>
                <a:sym typeface="+mn-ea"/>
              </a:rPr>
              <a:t>功能结构</a:t>
            </a:r>
            <a:endParaRPr kumimoji="1" lang="zh-CN" altLang="en-US" sz="2400" dirty="0" smtClean="0">
              <a:latin typeface="FZZhengHeiS-R-GB" charset="-122"/>
              <a:ea typeface="FZZhengHeiS-R-GB" charset="-122"/>
              <a:cs typeface="FZZhengHeiS-R-GB" charset="-122"/>
              <a:sym typeface="+mn-ea"/>
            </a:endParaRPr>
          </a:p>
        </p:txBody>
      </p:sp>
      <p:pic>
        <p:nvPicPr>
          <p:cNvPr id="2" name="图片 1"/>
          <p:cNvPicPr>
            <a:picLocks noChangeAspect="1"/>
          </p:cNvPicPr>
          <p:nvPr/>
        </p:nvPicPr>
        <p:blipFill>
          <a:blip r:embed="rId5"/>
          <a:stretch>
            <a:fillRect/>
          </a:stretch>
        </p:blipFill>
        <p:spPr>
          <a:xfrm>
            <a:off x="914400" y="1188720"/>
            <a:ext cx="10363200" cy="4848225"/>
          </a:xfrm>
          <a:prstGeom prst="rect">
            <a:avLst/>
          </a:prstGeom>
        </p:spPr>
      </p:pic>
    </p:spTree>
    <p:custDataLst>
      <p:tags r:id="rId6"/>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3751016" y="182153"/>
            <a:ext cx="4689314" cy="1647374"/>
          </a:xfrm>
          <a:prstGeom prst="rect">
            <a:avLst/>
          </a:prstGeom>
          <a:noFill/>
        </p:spPr>
        <p:txBody>
          <a:bodyPr wrap="square" rtlCol="0" anchor="ctr" anchorCtr="0">
            <a:normAutofit/>
          </a:bodyPr>
          <a:lstStyle/>
          <a:p>
            <a:pPr algn="ctr">
              <a:lnSpc>
                <a:spcPct val="120000"/>
              </a:lnSpc>
            </a:pPr>
            <a:r>
              <a:rPr lang="zh-CN" altLang="en-US"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rPr>
              <a:t>项目功能</a:t>
            </a:r>
            <a:endParaRPr lang="en-US" altLang="zh-CN" sz="4400" b="1" spc="300">
              <a:solidFill>
                <a:sysClr val="windowText" lastClr="000000">
                  <a:lumMod val="65000"/>
                  <a:lumOff val="35000"/>
                </a:sys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21" name="组合 20"/>
          <p:cNvGrpSpPr/>
          <p:nvPr>
            <p:custDataLst>
              <p:tags r:id="rId3"/>
            </p:custDataLst>
          </p:nvPr>
        </p:nvGrpSpPr>
        <p:grpSpPr>
          <a:xfrm>
            <a:off x="11429284" y="636755"/>
            <a:ext cx="203545" cy="74612"/>
            <a:chOff x="9839643" y="910585"/>
            <a:chExt cx="203545" cy="74612"/>
          </a:xfrm>
        </p:grpSpPr>
        <p:cxnSp>
          <p:nvCxnSpPr>
            <p:cNvPr id="22" name="直接连接符 21"/>
            <p:cNvCxnSpPr/>
            <p:nvPr>
              <p:custDataLst>
                <p:tags r:id="rId4"/>
              </p:custDataLst>
            </p:nvPr>
          </p:nvCxnSpPr>
          <p:spPr>
            <a:xfrm>
              <a:off x="9839643" y="910585"/>
              <a:ext cx="20354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cxnSp>
          <p:nvCxnSpPr>
            <p:cNvPr id="23" name="直接连接符 22"/>
            <p:cNvCxnSpPr/>
            <p:nvPr>
              <p:custDataLst>
                <p:tags r:id="rId5"/>
              </p:custDataLst>
            </p:nvPr>
          </p:nvCxnSpPr>
          <p:spPr>
            <a:xfrm>
              <a:off x="9839643" y="985197"/>
              <a:ext cx="155575" cy="0"/>
            </a:xfrm>
            <a:prstGeom prst="line">
              <a:avLst/>
            </a:prstGeom>
            <a:ln w="12700">
              <a:solidFill>
                <a:srgbClr val="000000"/>
              </a:solidFill>
            </a:ln>
          </p:spPr>
          <p:style>
            <a:lnRef idx="1">
              <a:srgbClr val="8590CA"/>
            </a:lnRef>
            <a:fillRef idx="0">
              <a:srgbClr val="8590CA"/>
            </a:fillRef>
            <a:effectRef idx="0">
              <a:srgbClr val="8590CA"/>
            </a:effectRef>
            <a:fontRef idx="minor">
              <a:sysClr val="windowText" lastClr="000000"/>
            </a:fontRef>
          </p:style>
        </p:cxnSp>
      </p:grpSp>
      <p:sp>
        <p:nvSpPr>
          <p:cNvPr id="7" name="文本框 17"/>
          <p:cNvSpPr txBox="1"/>
          <p:nvPr/>
        </p:nvSpPr>
        <p:spPr>
          <a:xfrm>
            <a:off x="7817485" y="2138045"/>
            <a:ext cx="4415790" cy="3381375"/>
          </a:xfrm>
          <a:prstGeom prst="rect">
            <a:avLst/>
          </a:prstGeom>
          <a:noFill/>
        </p:spPr>
        <p:txBody>
          <a:bodyPr wrap="square">
            <a:noAutofit/>
          </a:bodyPr>
          <a:lstStyle/>
          <a:p>
            <a:pPr>
              <a:lnSpc>
                <a:spcPct val="120000"/>
              </a:lnSpc>
            </a:pPr>
            <a:r>
              <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1. </a:t>
            </a: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点击首页中的任意自习室都可跳转至该页面</a:t>
            </a: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r>
              <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rPr>
              <a:t>2.</a:t>
            </a:r>
            <a:r>
              <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 </a:t>
            </a: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用户点击心仪位置后 ，弹出该弹窗</a:t>
            </a: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r>
              <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2. </a:t>
            </a: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该弹窗显示了所点击的座位号 ，以及可执行的操作</a:t>
            </a: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r>
              <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3.  </a:t>
            </a: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sym typeface="+mn-ea"/>
              </a:rPr>
              <a:t>往期自习室不能再创建。</a:t>
            </a:r>
            <a:endPar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20000"/>
              </a:lnSpc>
            </a:pPr>
            <a:endParaRPr lang="en-US" altLang="zh-CN" sz="12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8" name="文本框 16"/>
          <p:cNvSpPr txBox="1"/>
          <p:nvPr/>
        </p:nvSpPr>
        <p:spPr>
          <a:xfrm>
            <a:off x="8049260" y="1503680"/>
            <a:ext cx="3725545" cy="634365"/>
          </a:xfrm>
          <a:prstGeom prst="rect">
            <a:avLst/>
          </a:prstGeom>
          <a:noFill/>
        </p:spPr>
        <p:txBody>
          <a:bodyPr wrap="square">
            <a:normAutofit/>
          </a:bodyPr>
          <a:lstStyle/>
          <a:p>
            <a:r>
              <a:rPr lang="zh-CN" altLang="en-US" sz="2000" b="1" dirty="0">
                <a:solidFill>
                  <a:schemeClr val="accent4"/>
                </a:solidFill>
                <a:cs typeface="+mn-ea"/>
                <a:sym typeface="+mn-lt"/>
              </a:rPr>
              <a:t>创建自习室</a:t>
            </a:r>
            <a:endParaRPr lang="zh-CN" altLang="en-US" sz="2000" b="1" dirty="0">
              <a:solidFill>
                <a:schemeClr val="accent4"/>
              </a:solidFill>
              <a:cs typeface="+mn-ea"/>
              <a:sym typeface="+mn-lt"/>
            </a:endParaRPr>
          </a:p>
        </p:txBody>
      </p:sp>
      <p:pic>
        <p:nvPicPr>
          <p:cNvPr id="3" name="图片 2"/>
          <p:cNvPicPr>
            <a:picLocks noChangeAspect="1"/>
          </p:cNvPicPr>
          <p:nvPr/>
        </p:nvPicPr>
        <p:blipFill>
          <a:blip r:embed="rId6"/>
          <a:stretch>
            <a:fillRect/>
          </a:stretch>
        </p:blipFill>
        <p:spPr>
          <a:xfrm>
            <a:off x="87630" y="1503680"/>
            <a:ext cx="7309485" cy="4591050"/>
          </a:xfrm>
          <a:prstGeom prst="rect">
            <a:avLst/>
          </a:prstGeom>
          <a:effectLst>
            <a:glow rad="63500">
              <a:schemeClr val="accent2">
                <a:satMod val="175000"/>
                <a:alpha val="40000"/>
              </a:schemeClr>
            </a:glow>
          </a:effectLst>
        </p:spPr>
      </p:pic>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2704_4*i*1"/>
  <p:tag name="KSO_WM_UNIT_BK_DARK_LIGHT" val="2"/>
  <p:tag name="KSO_WM_UNIT_LAYERLEVEL" val="1"/>
  <p:tag name="KSO_WM_TAG_VERSION" val="1.0"/>
  <p:tag name="KSO_WM_BEAUTIFY_FLAG" val="#wm#"/>
  <p:tag name="KSO_WM_SLIDE_BACKGROUND_TYPE" val="leftRight"/>
  <p:tag name="KSO_WM_SLIDE_BK_DARK_LIGHT" val="1"/>
  <p:tag name="KSO_WM_DIAGRAM_GROUP_CODE" val="l1-1"/>
  <p:tag name="KSO_WM_TEMPLATE_CATEGORY" val="custom"/>
  <p:tag name="KSO_WM_TEMPLATE_INDEX" val="20202704"/>
  <p:tag name="KSO_WM_UNIT_FILL_FORE_SCHEMECOLOR_INDEX" val="14"/>
  <p:tag name="KSO_WM_UNIT_FILL_TYPE" val="1"/>
  <p:tag name="KSO_WM_UNIT_TEXT_FILL_FORE_SCHEMECOLOR_INDEX" val="2"/>
  <p:tag name="KSO_WM_UNIT_TEXT_FILL_TYPE" val="1"/>
  <p:tag name="KSO_WM_UNIT_USESOURCEFORMAT_APPLY" val="1"/>
</p:tagLst>
</file>

<file path=ppt/tags/tag10.xml><?xml version="1.0" encoding="utf-8"?>
<p:tagLst xmlns:p="http://schemas.openxmlformats.org/presentationml/2006/main">
  <p:tag name="KSO_WM_UNIT_VALUE" val="847*1510"/>
  <p:tag name="KSO_WM_UNIT_HIGHLIGHT" val="0"/>
  <p:tag name="KSO_WM_UNIT_COMPATIBLE" val="0"/>
  <p:tag name="KSO_WM_UNIT_DIAGRAM_ISNUMVISUAL" val="0"/>
  <p:tag name="KSO_WM_UNIT_DIAGRAM_ISREFERUNIT" val="0"/>
  <p:tag name="KSO_WM_UNIT_TYPE" val="h_d"/>
  <p:tag name="KSO_WM_UNIT_INDEX" val="1_1"/>
  <p:tag name="KSO_WM_UNIT_ID" val="diagram20200332_1*h_d*1_1"/>
  <p:tag name="KSO_WM_TEMPLATE_CATEGORY" val="diagram"/>
  <p:tag name="KSO_WM_TEMPLATE_INDEX" val="20200332"/>
  <p:tag name="KSO_WM_UNIT_LAYERLEVEL" val="1_1"/>
  <p:tag name="KSO_WM_TAG_VERSION" val="1.0"/>
  <p:tag name="KSO_WM_BEAUTIFY_FLAG" val="#wm#"/>
  <p:tag name="KSO_WM_UNIT_IS_LAYOUT_DIAGRAM" val="1"/>
  <p:tag name="KSO_WM_UNIT_SUPPORT_UNIT_TYPE" val="[&quot;all&quot;]"/>
  <p:tag name="KSO_WM_UNIT_PLACING_PICTURE_MD4" val="0"/>
  <p:tag name="KSO_WM_UNIT_BLOCK" val="0"/>
  <p:tag name="KSO_WM_UNIT_SM_LIMIT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555_1*i*1"/>
  <p:tag name="KSO_WM_TEMPLATE_CATEGORY" val="diagram"/>
  <p:tag name="KSO_WM_TEMPLATE_INDEX" val="20201555"/>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false},&quot;DecorateInfoY&quot;:{&quot;IsTop&quot;:true,&quot;IsBottom&quot;:false,&quot;IsAbs&quot;:false},&quot;DecorateInfoW&quot;:{&quot;IsAbs&quot;:true},&quot;DecorateInfoH&quot;:{&quot;IsAbs&quot;:true}}"/>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555_1*i*2"/>
  <p:tag name="KSO_WM_TEMPLATE_CATEGORY" val="diagram"/>
  <p:tag name="KSO_WM_TEMPLATE_INDEX" val="20201555"/>
  <p:tag name="KSO_WM_UNIT_LAYERLEVEL" val="1"/>
  <p:tag name="KSO_WM_TAG_VERSION" val="1.0"/>
  <p:tag name="KSO_WM_BEAUTIFY_FLAG" val="#wm#"/>
  <p:tag name="KSO_WM_UNIT_SM_LIMIT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555_1*i*3"/>
  <p:tag name="KSO_WM_TEMPLATE_CATEGORY" val="diagram"/>
  <p:tag name="KSO_WM_TEMPLATE_INDEX" val="20201555"/>
  <p:tag name="KSO_WM_UNIT_LAYERLEVEL" val="1"/>
  <p:tag name="KSO_WM_TAG_VERSION" val="1.0"/>
  <p:tag name="KSO_WM_BEAUTIFY_FLAG" val="#wm#"/>
  <p:tag name="KSO_WM_UNIT_SM_LIMIT_TYPE" val="1"/>
</p:tagLst>
</file>

<file path=ppt/tags/tag14.xml><?xml version="1.0" encoding="utf-8"?>
<p:tagLst xmlns:p="http://schemas.openxmlformats.org/presentationml/2006/main">
  <p:tag name="KSO_WM_SLIDE_ID" val="diagram20201555_1"/>
  <p:tag name="KSO_WM_TEMPLATE_SUBCATEGORY" val="11"/>
  <p:tag name="KSO_WM_SLIDE_TYPE" val="text"/>
  <p:tag name="KSO_WM_SLIDE_SUBTYPE" val="picTxt"/>
  <p:tag name="KSO_WM_SLIDE_ITEM_CNT" val="0"/>
  <p:tag name="KSO_WM_SLIDE_INDEX" val="1"/>
  <p:tag name="KSO_WM_UNIT_SHOW_EDIT_AREA_INDICATION" val="1"/>
  <p:tag name="KSO_WM_SLIDE_SIZE" val="866*471"/>
  <p:tag name="KSO_WM_SLIDE_POSITION" val="47*20"/>
  <p:tag name="KSO_WM_TAG_VERSION" val="1.0"/>
  <p:tag name="KSO_WM_BEAUTIFY_FLAG" val="#wm#"/>
  <p:tag name="KSO_WM_TEMPLATE_CATEGORY" val="diagram"/>
  <p:tag name="KSO_WM_TEMPLATE_INDEX" val="20201555"/>
  <p:tag name="KSO_WM_SLIDE_LAYOUT" val="d_f"/>
  <p:tag name="KSO_WM_SLIDE_LAYOUT_CNT" val="1_1"/>
  <p:tag name="KSO_WM_TEMPLATE_MASTER_TYPE" val="0"/>
  <p:tag name="KSO_WM_TEMPLATE_COLOR_TYPE" val="1"/>
  <p:tag name="KSO_WM_SLIDE_LAYOUT_INFO" val="{&quot;direction&quot;:0,&quot;horizontalAlign&quot;:-1,&quot;verticalAlign&quot;:-1,&quot;type&quot;:1,&quot;diagramDirection&quot;:0,&quot;canSetOverLayout&quot;:0,&quot;isOverLayout&quot;:0,&quot;marginOverLayout&quot;:{&quot;left&quot;:-0.035,&quot;top&quot;:-0.035,&quot;right&quot;:-0.035,&quot;bottom&quot;:-0.035},&quot;normalSize&quot;:{&quot;size1&quot;:12.4},&quot;minSize&quot;:{&quot;size1&quot;:12.4},&quot;maxSize&quot;:{&quot;size1&quot;:12.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74,&quot;right&quot;:1.69,&quot;bottom&quot;:0.6},&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OverLayout&quot;:{&quot;left&quot;:-0.035,&quot;top&quot;:-0.035,&quot;right&quot;:-0.035,&quot;bottom&quot;:-0.035},&quot;normalSize&quot;:{&quot;size1&quot;:70.5},&quot;minSize&quot;:{&quot;size1&quot;:40.1},&quot;maxSize&quot;:{&quot;size1&quot;:83.2},&quot;edge&quot;:{&quot;left&quot;:true,&quot;top&quot;:false,&quot;right&quot;:true,&quot;bottom&quot;:true},&quot;subLayout&quot;:[{&quot;direction&quot;:0,&quot;horizontalAlign&quot;:1,&quot;verticalAlign&quot;:1,&quot;type&quot;:1,&quot;diagramDirection&quot;:0,&quot;canSetOverLayout&quot;:1,&quot;isOverLayout&quot;:0,&quot;margin&quot;:{&quot;left&quot;:1.69,&quot;top&quot;:1.244,&quot;right&quot;:1.69,&quot;bottom&quot;:0.58},&quot;marginOverLayout&quot;:{&quot;left&quot;:0.0,&quot;top&quot;:1.244,&quot;right&quot;:0.0,&quot;bottom&quot;:0.58},&quot;edge&quot;:{&quot;left&quot;:true,&quot;top&quot;:false,&quot;right&quot;:true,&quot;bottom&quot;:false}},{&quot;direction&quot;:0,&quot;horizontalAlign&quot;:1,&quot;verticalAlign&quot;:1,&quot;type&quot;:0,&quot;diagramDirection&quot;:0,&quot;canSetOverLayout&quot;:0,&quot;isOverLayout&quot;:0,&quot;margin&quot;:{&quot;left&quot;:1.69,&quot;top&quot;:0.026,&quot;right&quot;:1.69,&quot;bottom&quot;:1.69},&quot;marginOverLayout&quot;:{&quot;left&quot;:-0.035,&quot;top&quot;:-0.035,&quot;right&quot;:-0.035,&quot;bottom&quot;:-0.035},&quot;edge&quot;:{&quot;left&quot;:true,&quot;top&quot;:false,&quot;right&quot;:true,&quot;bottom&quot;:true}}]}]}"/>
  <p:tag name="KSO_WM_SLIDE_CAN_ADD_NAVIGATION" val="1"/>
  <p:tag name="KSO_WM_SLIDE_BACKGROUND" val="[&quot;general&quot;,&quot;frame&quot;,&quot;navigation&quot;]"/>
  <p:tag name="KSO_WM_SLIDE_RATIO" val="1.77777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555_1*i*1"/>
  <p:tag name="KSO_WM_TEMPLATE_CATEGORY" val="diagram"/>
  <p:tag name="KSO_WM_TEMPLATE_INDEX" val="20201555"/>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false},&quot;DecorateInfoY&quot;:{&quot;IsTop&quot;:true,&quot;IsBottom&quot;:false,&quot;IsAbs&quot;:false},&quot;DecorateInfoW&quot;:{&quot;IsAbs&quot;:true},&quot;DecorateInfoH&quot;:{&quot;IsAbs&quot;:tru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555_1*i*2"/>
  <p:tag name="KSO_WM_TEMPLATE_CATEGORY" val="diagram"/>
  <p:tag name="KSO_WM_TEMPLATE_INDEX" val="20201555"/>
  <p:tag name="KSO_WM_UNIT_LAYERLEVEL" val="1"/>
  <p:tag name="KSO_WM_TAG_VERSION" val="1.0"/>
  <p:tag name="KSO_WM_BEAUTIFY_FLAG" val="#wm#"/>
  <p:tag name="KSO_WM_UNIT_SM_LIMIT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555_1*i*3"/>
  <p:tag name="KSO_WM_TEMPLATE_CATEGORY" val="diagram"/>
  <p:tag name="KSO_WM_TEMPLATE_INDEX" val="20201555"/>
  <p:tag name="KSO_WM_UNIT_LAYERLEVEL" val="1"/>
  <p:tag name="KSO_WM_TAG_VERSION" val="1.0"/>
  <p:tag name="KSO_WM_BEAUTIFY_FLAG" val="#wm#"/>
  <p:tag name="KSO_WM_UNIT_SM_LIMIT_TYPE" val="1"/>
</p:tagLst>
</file>

<file path=ppt/tags/tag18.xml><?xml version="1.0" encoding="utf-8"?>
<p:tagLst xmlns:p="http://schemas.openxmlformats.org/presentationml/2006/main">
  <p:tag name="KSO_WM_SLIDE_ID" val="diagram20201555_1"/>
  <p:tag name="KSO_WM_TEMPLATE_SUBCATEGORY" val="11"/>
  <p:tag name="KSO_WM_SLIDE_TYPE" val="text"/>
  <p:tag name="KSO_WM_SLIDE_SUBTYPE" val="picTxt"/>
  <p:tag name="KSO_WM_SLIDE_ITEM_CNT" val="0"/>
  <p:tag name="KSO_WM_SLIDE_INDEX" val="1"/>
  <p:tag name="KSO_WM_UNIT_SHOW_EDIT_AREA_INDICATION" val="1"/>
  <p:tag name="KSO_WM_SLIDE_SIZE" val="866*471"/>
  <p:tag name="KSO_WM_SLIDE_POSITION" val="47*20"/>
  <p:tag name="KSO_WM_TAG_VERSION" val="1.0"/>
  <p:tag name="KSO_WM_BEAUTIFY_FLAG" val="#wm#"/>
  <p:tag name="KSO_WM_TEMPLATE_CATEGORY" val="diagram"/>
  <p:tag name="KSO_WM_TEMPLATE_INDEX" val="20201555"/>
  <p:tag name="KSO_WM_SLIDE_LAYOUT" val="d_f"/>
  <p:tag name="KSO_WM_SLIDE_LAYOUT_CNT" val="1_1"/>
  <p:tag name="KSO_WM_TEMPLATE_MASTER_TYPE" val="0"/>
  <p:tag name="KSO_WM_TEMPLATE_COLOR_TYPE" val="1"/>
  <p:tag name="KSO_WM_SLIDE_LAYOUT_INFO" val="{&quot;direction&quot;:0,&quot;horizontalAlign&quot;:-1,&quot;verticalAlign&quot;:-1,&quot;type&quot;:1,&quot;diagramDirection&quot;:0,&quot;canSetOverLayout&quot;:0,&quot;isOverLayout&quot;:0,&quot;marginOverLayout&quot;:{&quot;left&quot;:-0.035,&quot;top&quot;:-0.035,&quot;right&quot;:-0.035,&quot;bottom&quot;:-0.035},&quot;normalSize&quot;:{&quot;size1&quot;:12.4},&quot;minSize&quot;:{&quot;size1&quot;:12.4},&quot;maxSize&quot;:{&quot;size1&quot;:12.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74,&quot;right&quot;:1.69,&quot;bottom&quot;:0.6},&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OverLayout&quot;:{&quot;left&quot;:-0.035,&quot;top&quot;:-0.035,&quot;right&quot;:-0.035,&quot;bottom&quot;:-0.035},&quot;normalSize&quot;:{&quot;size1&quot;:70.5},&quot;minSize&quot;:{&quot;size1&quot;:40.1},&quot;maxSize&quot;:{&quot;size1&quot;:83.2},&quot;edge&quot;:{&quot;left&quot;:true,&quot;top&quot;:false,&quot;right&quot;:true,&quot;bottom&quot;:true},&quot;subLayout&quot;:[{&quot;direction&quot;:0,&quot;horizontalAlign&quot;:1,&quot;verticalAlign&quot;:1,&quot;type&quot;:1,&quot;diagramDirection&quot;:0,&quot;canSetOverLayout&quot;:1,&quot;isOverLayout&quot;:0,&quot;margin&quot;:{&quot;left&quot;:1.69,&quot;top&quot;:1.244,&quot;right&quot;:1.69,&quot;bottom&quot;:0.58},&quot;marginOverLayout&quot;:{&quot;left&quot;:0.0,&quot;top&quot;:1.244,&quot;right&quot;:0.0,&quot;bottom&quot;:0.58},&quot;edge&quot;:{&quot;left&quot;:true,&quot;top&quot;:false,&quot;right&quot;:true,&quot;bottom&quot;:false}},{&quot;direction&quot;:0,&quot;horizontalAlign&quot;:1,&quot;verticalAlign&quot;:1,&quot;type&quot;:0,&quot;diagramDirection&quot;:0,&quot;canSetOverLayout&quot;:0,&quot;isOverLayout&quot;:0,&quot;margin&quot;:{&quot;left&quot;:1.69,&quot;top&quot;:0.026,&quot;right&quot;:1.69,&quot;bottom&quot;:1.69},&quot;marginOverLayout&quot;:{&quot;left&quot;:-0.035,&quot;top&quot;:-0.035,&quot;right&quot;:-0.035,&quot;bottom&quot;:-0.035},&quot;edge&quot;:{&quot;left&quot;:true,&quot;top&quot;:false,&quot;right&quot;:true,&quot;bottom&quot;:true}}]}]}"/>
  <p:tag name="KSO_WM_SLIDE_CAN_ADD_NAVIGATION" val="1"/>
  <p:tag name="KSO_WM_SLIDE_BACKGROUND" val="[&quot;general&quot;,&quot;frame&quot;,&quot;navigation&quot;]"/>
  <p:tag name="KSO_WM_SLIDE_RATIO" val="1.777778"/>
</p:tagLst>
</file>

<file path=ppt/tags/tag19.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2704_4*i*2"/>
  <p:tag name="KSO_WM_TEMPLATE_CATEGORY" val="custom"/>
  <p:tag name="KSO_WM_TEMPLATE_INDEX" val="20202704"/>
  <p:tag name="KSO_WM_UNIT_LAYERLEVEL" val="1"/>
  <p:tag name="KSO_WM_TAG_VERSION" val="1.0"/>
  <p:tag name="KSO_WM_BEAUTIFY_FLAG" val="#wm#"/>
  <p:tag name="KSO_WM_UNIT_LINE_FORE_SCHEMECOLOR_INDEX" val="16"/>
  <p:tag name="KSO_WM_UNIT_LINE_FILL_TYPE" val="2"/>
  <p:tag name="KSO_WM_UNIT_USESOURCEFORMAT_APPLY" val="1"/>
</p:tagLst>
</file>

<file path=ppt/tags/tag20.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21.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22.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23.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24.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25.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26.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27.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28.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29.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3.xml><?xml version="1.0" encoding="utf-8"?>
<p:tagLst xmlns:p="http://schemas.openxmlformats.org/presentationml/2006/main">
  <p:tag name="KSO_WM_UNIT_ISCONTENTSTITLE" val="0"/>
  <p:tag name="KSO_WM_UNIT_PRESET_TEXT" val="点击此处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704_4*l_h_a*1_1_1"/>
  <p:tag name="KSO_WM_TEMPLATE_CATEGORY" val="custom"/>
  <p:tag name="KSO_WM_TEMPLATE_INDEX" val="20202704"/>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31.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32.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33.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34.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35.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36.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37.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38.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39.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704_4*l_h_i*1_1_1"/>
  <p:tag name="KSO_WM_TEMPLATE_CATEGORY" val="custom"/>
  <p:tag name="KSO_WM_TEMPLATE_INDEX" val="2020270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0.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41.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42.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43.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44.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45.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46.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47.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48.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49.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5.xml><?xml version="1.0" encoding="utf-8"?>
<p:tagLst xmlns:p="http://schemas.openxmlformats.org/presentationml/2006/main">
  <p:tag name="KSO_WM_UNIT_ISCONTENTSTITLE" val="0"/>
  <p:tag name="KSO_WM_UNIT_PRESET_TEXT" val="点击此处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704_4*l_h_a*1_2_1"/>
  <p:tag name="KSO_WM_TEMPLATE_CATEGORY" val="custom"/>
  <p:tag name="KSO_WM_TEMPLATE_INDEX" val="20202704"/>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0.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51.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52.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53.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54.xml><?xml version="1.0" encoding="utf-8"?>
<p:tagLst xmlns:p="http://schemas.openxmlformats.org/presentationml/2006/main">
  <p:tag name="KSO_WM_UNIT_DEFAULT_FONT" val="36;44;4"/>
  <p:tag name="KSO_WM_UNIT_BLOCK" val="0"/>
  <p:tag name="KSO_WM_UNIT_SM_LIMIT_TYPE" val="1"/>
  <p:tag name="KSO_WM_UNIT_ISCONTENTSTITLE" val="0"/>
  <p:tag name="KSO_WM_UNIT_ISNUMDGMTITLE" val="0"/>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PLACING_PICTURE_MD4" val="0"/>
  <p:tag name="KSO_WM_UNIT_TYPE" val="h_a"/>
  <p:tag name="KSO_WM_UNIT_INDEX" val="1_1"/>
  <p:tag name="KSO_WM_UNIT_ID" val="diagram20201553_1*h_a*1_1"/>
  <p:tag name="KSO_WM_TEMPLATE_CATEGORY" val="diagram"/>
  <p:tag name="KSO_WM_TEMPLATE_INDEX" val="20201553"/>
  <p:tag name="KSO_WM_UNIT_LAYERLEVEL" val="1_1"/>
  <p:tag name="KSO_WM_TAG_VERSION" val="1.0"/>
  <p:tag name="KSO_WM_BEAUTIFY_FLAG" val="#wm#"/>
  <p:tag name="KSO_WM_UNIT_PRESET_TEXT" val="点击&#10;输入大标题"/>
</p:tagLst>
</file>

<file path=ppt/tags/tag55.xml><?xml version="1.0" encoding="utf-8"?>
<p:tagLst xmlns:p="http://schemas.openxmlformats.org/presentationml/2006/main">
  <p:tag name="KSO_WM_UNIT_BLOCK" val="1"/>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3"/>
  <p:tag name="KSO_WM_UNIT_ID" val="diagram20201553_1*h_i*1_3"/>
  <p:tag name="KSO_WM_TEMPLATE_CATEGORY" val="diagram"/>
  <p:tag name="KSO_WM_TEMPLATE_INDEX" val="20201553"/>
  <p:tag name="KSO_WM_UNIT_LAYERLEVEL" val="1_1"/>
  <p:tag name="KSO_WM_TAG_VERSION" val="1.0"/>
  <p:tag name="KSO_WM_BEAUTIFY_FLAG" val="#wm#"/>
</p:tagLst>
</file>

<file path=ppt/tags/tag56.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4"/>
  <p:tag name="KSO_WM_UNIT_ID" val="diagram20201553_1*h_i*1_4"/>
  <p:tag name="KSO_WM_TEMPLATE_CATEGORY" val="diagram"/>
  <p:tag name="KSO_WM_TEMPLATE_INDEX" val="20201553"/>
  <p:tag name="KSO_WM_UNIT_LAYERLEVEL" val="1_1"/>
  <p:tag name="KSO_WM_TAG_VERSION" val="1.0"/>
  <p:tag name="KSO_WM_BEAUTIFY_FLAG" val="#wm#"/>
</p:tagLst>
</file>

<file path=ppt/tags/tag57.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PLACING_PICTURE_MD4" val="0"/>
  <p:tag name="KSO_WM_UNIT_TYPE" val="h_i"/>
  <p:tag name="KSO_WM_UNIT_INDEX" val="1_5"/>
  <p:tag name="KSO_WM_UNIT_ID" val="diagram20201553_1*h_i*1_5"/>
  <p:tag name="KSO_WM_TEMPLATE_CATEGORY" val="diagram"/>
  <p:tag name="KSO_WM_TEMPLATE_INDEX" val="20201553"/>
  <p:tag name="KSO_WM_UNIT_LAYERLEVEL" val="1_1"/>
  <p:tag name="KSO_WM_TAG_VERSION" val="1.0"/>
  <p:tag name="KSO_WM_BEAUTIFY_FLAG" val="#wm#"/>
</p:tagLst>
</file>

<file path=ppt/tags/tag58.xml><?xml version="1.0" encoding="utf-8"?>
<p:tagLst xmlns:p="http://schemas.openxmlformats.org/presentationml/2006/main">
  <p:tag name="KSO_WM_BEAUTIFY_FLAG" val="#wm#"/>
  <p:tag name="KSO_WM_TEMPLATE_CATEGORY" val="diagram"/>
  <p:tag name="KSO_WM_TEMPLATE_INDEX" val="20201553"/>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leftRight&quot;]"/>
  <p:tag name="KSO_WM_SLIDE_RATIO" val="1.777778"/>
  <p:tag name="KSO_WM_SLIDE_ID" val="diagram20201553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UNIT_SHOW_EDIT_AREA_INDICATION" val="1"/>
  <p:tag name="KSO_WM_SLIDE_SIZE" val="924.334*540"/>
  <p:tag name="KSO_WM_SLIDE_POSITION" val="0*0"/>
  <p:tag name="KSO_WM_TAG_VERSION" val="1.0"/>
  <p:tag name="KSO_WM_SLIDE_LAYOUT" val="h"/>
  <p:tag name="KSO_WM_SLIDE_LAYOUT_CNT"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1343_1*m_h_i*1_3_1"/>
  <p:tag name="KSO_WM_TEMPLATE_CATEGORY" val="diagram"/>
  <p:tag name="KSO_WM_TEMPLATE_INDEX" val="2020134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6"/>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704_4*l_h_i*1_2_1"/>
  <p:tag name="KSO_WM_TEMPLATE_CATEGORY" val="custom"/>
  <p:tag name="KSO_WM_TEMPLATE_INDEX" val="2020270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201343_1*m_h_i*1_6_1"/>
  <p:tag name="KSO_WM_TEMPLATE_CATEGORY" val="diagram"/>
  <p:tag name="KSO_WM_TEMPLATE_INDEX" val="2020134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6"/>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1343_1*m_h_i*1_2_1"/>
  <p:tag name="KSO_WM_TEMPLATE_CATEGORY" val="diagram"/>
  <p:tag name="KSO_WM_TEMPLATE_INDEX" val="2020134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6"/>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343_1*m_h_i*1_1_1"/>
  <p:tag name="KSO_WM_TEMPLATE_CATEGORY" val="diagram"/>
  <p:tag name="KSO_WM_TEMPLATE_INDEX" val="2020134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6"/>
</p:tagLst>
</file>

<file path=ppt/tags/tag63.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1343_1*m_h_f*1_1_1"/>
  <p:tag name="KSO_WM_TEMPLATE_CATEGORY" val="diagram"/>
  <p:tag name="KSO_WM_TEMPLATE_INDEX" val="20201343"/>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 name="KSO_WM_UNIT_DIAGRAM_SCHEMECOLOR_ID" val="6"/>
</p:tagLst>
</file>

<file path=ppt/tags/tag64.xml><?xml version="1.0" encoding="utf-8"?>
<p:tagLst xmlns:p="http://schemas.openxmlformats.org/presentationml/2006/main">
  <p:tag name="KSO_WM_UNIT_NOCLEAR" val="0"/>
  <p:tag name="KSO_WM_UNIT_VALUE" val="56"/>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1343_1*m_h_f*1_2_1"/>
  <p:tag name="KSO_WM_TEMPLATE_CATEGORY" val="diagram"/>
  <p:tag name="KSO_WM_TEMPLATE_INDEX" val="20201343"/>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 name="KSO_WM_UNIT_DIAGRAM_SCHEMECOLOR_ID" val="6"/>
</p:tagLst>
</file>

<file path=ppt/tags/tag65.xml><?xml version="1.0" encoding="utf-8"?>
<p:tagLst xmlns:p="http://schemas.openxmlformats.org/presentationml/2006/main">
  <p:tag name="KSO_WM_UNIT_NOCLEAR" val="0"/>
  <p:tag name="KSO_WM_UNIT_VALUE" val="56"/>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1343_1*m_h_f*1_3_1"/>
  <p:tag name="KSO_WM_TEMPLATE_CATEGORY" val="diagram"/>
  <p:tag name="KSO_WM_TEMPLATE_INDEX" val="20201343"/>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 name="KSO_WM_UNIT_DIAGRAM_SCHEMECOLOR_ID" val="6"/>
</p:tagLst>
</file>

<file path=ppt/tags/tag66.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1343_1*m_h_f*1_4_1"/>
  <p:tag name="KSO_WM_TEMPLATE_CATEGORY" val="diagram"/>
  <p:tag name="KSO_WM_TEMPLATE_INDEX" val="20201343"/>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 name="KSO_WM_UNIT_DIAGRAM_SCHEMECOLOR_ID" val="6"/>
</p:tagLst>
</file>

<file path=ppt/tags/tag67.xml><?xml version="1.0" encoding="utf-8"?>
<p:tagLst xmlns:p="http://schemas.openxmlformats.org/presentationml/2006/main">
  <p:tag name="KSO_WM_UNIT_NOCLEAR" val="0"/>
  <p:tag name="KSO_WM_UNIT_VALUE" val="56"/>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01343_1*m_h_f*1_5_1"/>
  <p:tag name="KSO_WM_TEMPLATE_CATEGORY" val="diagram"/>
  <p:tag name="KSO_WM_TEMPLATE_INDEX" val="20201343"/>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 name="KSO_WM_UNIT_DIAGRAM_SCHEMECOLOR_ID" val="6"/>
</p:tagLst>
</file>

<file path=ppt/tags/tag68.xml><?xml version="1.0" encoding="utf-8"?>
<p:tagLst xmlns:p="http://schemas.openxmlformats.org/presentationml/2006/main">
  <p:tag name="KSO_WM_UNIT_NOCLEAR" val="0"/>
  <p:tag name="KSO_WM_UNIT_VALUE" val="56"/>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201343_1*m_h_f*1_6_1"/>
  <p:tag name="KSO_WM_TEMPLATE_CATEGORY" val="diagram"/>
  <p:tag name="KSO_WM_TEMPLATE_INDEX" val="20201343"/>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 name="KSO_WM_UNIT_DIAGRAM_SCHEMECOLOR_ID" val="6"/>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1343_1*m_h_i*1_1_2"/>
  <p:tag name="KSO_WM_TEMPLATE_CATEGORY" val="diagram"/>
  <p:tag name="KSO_WM_TEMPLATE_INDEX" val="20201343"/>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6"/>
</p:tagLst>
</file>

<file path=ppt/tags/tag7.xml><?xml version="1.0" encoding="utf-8"?>
<p:tagLst xmlns:p="http://schemas.openxmlformats.org/presentationml/2006/main">
  <p:tag name="KSO_WM_UNIT_ISCONTENTSTITLE" val="0"/>
  <p:tag name="KSO_WM_UNIT_PRESET_TEXT" val="点击此处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704_4*l_h_a*1_3_1"/>
  <p:tag name="KSO_WM_TEMPLATE_CATEGORY" val="custom"/>
  <p:tag name="KSO_WM_TEMPLATE_INDEX" val="20202704"/>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1343_1*m_h_i*1_2_2"/>
  <p:tag name="KSO_WM_TEMPLATE_CATEGORY" val="diagram"/>
  <p:tag name="KSO_WM_TEMPLATE_INDEX" val="20201343"/>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6"/>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1343_1*m_h_i*1_3_2"/>
  <p:tag name="KSO_WM_TEMPLATE_CATEGORY" val="diagram"/>
  <p:tag name="KSO_WM_TEMPLATE_INDEX" val="20201343"/>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6"/>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343_1*m_h_i*1_1_1"/>
  <p:tag name="KSO_WM_TEMPLATE_CATEGORY" val="diagram"/>
  <p:tag name="KSO_WM_TEMPLATE_INDEX" val="2020134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6"/>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1343_1*m_h_i*1_1_2"/>
  <p:tag name="KSO_WM_TEMPLATE_CATEGORY" val="diagram"/>
  <p:tag name="KSO_WM_TEMPLATE_INDEX" val="20201343"/>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6"/>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1343_1*m_h_i*1_2_2"/>
  <p:tag name="KSO_WM_TEMPLATE_CATEGORY" val="diagram"/>
  <p:tag name="KSO_WM_TEMPLATE_INDEX" val="20201343"/>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704_4*l_h_i*1_3_1"/>
  <p:tag name="KSO_WM_TEMPLATE_CATEGORY" val="custom"/>
  <p:tag name="KSO_WM_TEMPLATE_INDEX" val="2020270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VALUE" val="847*1510"/>
  <p:tag name="KSO_WM_UNIT_HIGHLIGHT" val="0"/>
  <p:tag name="KSO_WM_UNIT_COMPATIBLE" val="0"/>
  <p:tag name="KSO_WM_UNIT_DIAGRAM_ISNUMVISUAL" val="0"/>
  <p:tag name="KSO_WM_UNIT_DIAGRAM_ISREFERUNIT" val="0"/>
  <p:tag name="KSO_WM_UNIT_TYPE" val="h_d"/>
  <p:tag name="KSO_WM_UNIT_INDEX" val="1_1"/>
  <p:tag name="KSO_WM_UNIT_ID" val="diagram20200332_1*h_d*1_1"/>
  <p:tag name="KSO_WM_TEMPLATE_CATEGORY" val="diagram"/>
  <p:tag name="KSO_WM_TEMPLATE_INDEX" val="20200332"/>
  <p:tag name="KSO_WM_UNIT_LAYERLEVEL" val="1_1"/>
  <p:tag name="KSO_WM_TAG_VERSION" val="1.0"/>
  <p:tag name="KSO_WM_BEAUTIFY_FLAG" val="#wm#"/>
  <p:tag name="KSO_WM_UNIT_IS_LAYOUT_DIAGRAM" val="1"/>
  <p:tag name="KSO_WM_UNIT_SUPPORT_UNIT_TYPE" val="[&quot;all&quot;]"/>
  <p:tag name="KSO_WM_UNIT_PLACING_PICTURE_MD4" val="0"/>
  <p:tag name="KSO_WM_UNIT_BLOCK" val="0"/>
  <p:tag name="KSO_WM_UNIT_SM_LIMIT_TYPE" val="1"/>
</p:tagLst>
</file>

<file path=ppt/theme/theme1.xml><?xml version="1.0" encoding="utf-8"?>
<a:theme xmlns:a="http://schemas.openxmlformats.org/drawingml/2006/main" name="Office 主题">
  <a:themeElements>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themeOverride>
</file>

<file path=ppt/theme/themeOverride2.xml><?xml version="1.0" encoding="utf-8"?>
<a:themeOverride xmlns:a="http://schemas.openxmlformats.org/drawingml/2006/main">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themeOverride>
</file>

<file path=ppt/theme/themeOverride3.xml><?xml version="1.0" encoding="utf-8"?>
<a:themeOverride xmlns:a="http://schemas.openxmlformats.org/drawingml/2006/main">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themeOverride>
</file>

<file path=ppt/theme/themeOverride4.xml><?xml version="1.0" encoding="utf-8"?>
<a:themeOverride xmlns:a="http://schemas.openxmlformats.org/drawingml/2006/main">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themeOverride>
</file>

<file path=ppt/theme/themeOverride5.xml><?xml version="1.0" encoding="utf-8"?>
<a:themeOverride xmlns:a="http://schemas.openxmlformats.org/drawingml/2006/main">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themeOverride>
</file>

<file path=ppt/theme/themeOverride6.xml><?xml version="1.0" encoding="utf-8"?>
<a:themeOverride xmlns:a="http://schemas.openxmlformats.org/drawingml/2006/main">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themeOverride>
</file>

<file path=ppt/theme/themeOverride7.xml><?xml version="1.0" encoding="utf-8"?>
<a:themeOverride xmlns:a="http://schemas.openxmlformats.org/drawingml/2006/main">
  <a:clrScheme name="自定义 633">
    <a:dk1>
      <a:srgbClr val="000000"/>
    </a:dk1>
    <a:lt1>
      <a:srgbClr val="FFFFFF"/>
    </a:lt1>
    <a:dk2>
      <a:srgbClr val="44546A"/>
    </a:dk2>
    <a:lt2>
      <a:srgbClr val="E7E6E6"/>
    </a:lt2>
    <a:accent1>
      <a:srgbClr val="252625"/>
    </a:accent1>
    <a:accent2>
      <a:srgbClr val="5E5D5E"/>
    </a:accent2>
    <a:accent3>
      <a:srgbClr val="252625"/>
    </a:accent3>
    <a:accent4>
      <a:srgbClr val="5E5C5E"/>
    </a:accent4>
    <a:accent5>
      <a:srgbClr val="252625"/>
    </a:accent5>
    <a:accent6>
      <a:srgbClr val="5E5C5E"/>
    </a:accent6>
    <a:hlink>
      <a:srgbClr val="252625"/>
    </a:hlink>
    <a:folHlink>
      <a:srgbClr val="252625"/>
    </a:folHlink>
  </a:clrScheme>
</a:themeOverride>
</file>

<file path=docProps/app.xml><?xml version="1.0" encoding="utf-8"?>
<Properties xmlns="http://schemas.openxmlformats.org/officeDocument/2006/extended-properties" xmlns:vt="http://schemas.openxmlformats.org/officeDocument/2006/docPropsVTypes">
  <TotalTime>0</TotalTime>
  <Words>1497</Words>
  <Application>WPS 演示</Application>
  <PresentationFormat>宽屏</PresentationFormat>
  <Paragraphs>218</Paragraphs>
  <Slides>21</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Arial</vt:lpstr>
      <vt:lpstr>FZZhengHeiS-R-GB</vt:lpstr>
      <vt:lpstr>FZZhengHeiS-EL-GB</vt:lpstr>
      <vt:lpstr>微软雅黑</vt:lpstr>
      <vt:lpstr>Century Gothic</vt:lpstr>
      <vt:lpstr>Yu Gothic UI</vt:lpstr>
      <vt:lpstr>华文细黑</vt:lpstr>
      <vt:lpstr>Times New Roman</vt:lpstr>
      <vt:lpstr>Source Han Sans CN Light</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姬儿伽美什</cp:lastModifiedBy>
  <cp:revision>102</cp:revision>
  <dcterms:created xsi:type="dcterms:W3CDTF">2018-10-10T08:10:00Z</dcterms:created>
  <dcterms:modified xsi:type="dcterms:W3CDTF">2022-05-12T10:26:33Z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2052-11.8.2.8506</vt:lpwstr>
  </property>
  <property fmtid="{D5CDD505-2E9C-101B-9397-08002B2CF9AE}" pid="3" name="ICV">
    <vt:lpwstr>D1AA2E88CFE541FAA095E6F53C97C226</vt:lpwstr>
  </property>
</Properties>
</file>