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6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0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5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7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58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10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BD74-4B16-4026-8028-B74C65C7EC03}" type="datetimeFigureOut">
              <a:rPr lang="en-CA" smtClean="0"/>
              <a:t>2015-02-04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F0BA-1B5F-49FD-81E8-81EFA35EF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1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-90488"/>
            <a:ext cx="13087350" cy="7038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229" y="-281816"/>
            <a:ext cx="9144000" cy="2387600"/>
          </a:xfrm>
        </p:spPr>
        <p:txBody>
          <a:bodyPr/>
          <a:lstStyle/>
          <a:p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for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Discworld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Ankh-</a:t>
            </a:r>
            <a:r>
              <a:rPr lang="en-CA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Morpork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7151" y="2105784"/>
            <a:ext cx="6084849" cy="3334871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/>
              <a:t>Team </a:t>
            </a:r>
            <a:r>
              <a:rPr lang="en-CA" sz="3600" b="1" dirty="0" smtClean="0"/>
              <a:t>23</a:t>
            </a:r>
            <a:r>
              <a:rPr lang="en-CA" sz="2000" b="1" dirty="0"/>
              <a:t>	</a:t>
            </a:r>
            <a:endParaRPr lang="en-CA" sz="2000" dirty="0"/>
          </a:p>
          <a:p>
            <a:pPr algn="l"/>
            <a:r>
              <a:rPr lang="en-CA" sz="2000" dirty="0" err="1"/>
              <a:t>Maniraho</a:t>
            </a:r>
            <a:r>
              <a:rPr lang="en-CA" sz="2000" dirty="0"/>
              <a:t>, Pascal </a:t>
            </a:r>
          </a:p>
          <a:p>
            <a:pPr algn="l"/>
            <a:r>
              <a:rPr lang="en-CA" sz="2000" dirty="0"/>
              <a:t>Pereira, Gustavo </a:t>
            </a:r>
          </a:p>
          <a:p>
            <a:pPr algn="l"/>
            <a:r>
              <a:rPr lang="en-CA" sz="2000" dirty="0"/>
              <a:t>Desai, </a:t>
            </a:r>
            <a:r>
              <a:rPr lang="en-CA" sz="2000" dirty="0" err="1"/>
              <a:t>Bhavik</a:t>
            </a:r>
            <a:r>
              <a:rPr lang="en-CA" sz="2000" dirty="0"/>
              <a:t> </a:t>
            </a:r>
          </a:p>
          <a:p>
            <a:pPr algn="l"/>
            <a:r>
              <a:rPr lang="en-CA" sz="2000" dirty="0" err="1"/>
              <a:t>Garro</a:t>
            </a:r>
            <a:r>
              <a:rPr lang="en-CA" sz="2000" dirty="0"/>
              <a:t> Matamoros, Jesus Esteban </a:t>
            </a:r>
          </a:p>
          <a:p>
            <a:pPr algn="l"/>
            <a:r>
              <a:rPr lang="en-CA" sz="2000" dirty="0"/>
              <a:t>Pizarro Ribera, Diego</a:t>
            </a:r>
          </a:p>
        </p:txBody>
      </p:sp>
    </p:spTree>
    <p:extLst>
      <p:ext uri="{BB962C8B-B14F-4D97-AF65-F5344CB8AC3E}">
        <p14:creationId xmlns:p14="http://schemas.microsoft.com/office/powerpoint/2010/main" val="20647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9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Software Architecture for Discworld: Ankh-Morpork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for Discworld: Ankh-Morpork</dc:title>
  <dc:creator>Gustavo Barbieri Pereira</dc:creator>
  <cp:lastModifiedBy>Gustavo Barbieri Pereira</cp:lastModifiedBy>
  <cp:revision>3</cp:revision>
  <dcterms:created xsi:type="dcterms:W3CDTF">2015-02-05T01:44:46Z</dcterms:created>
  <dcterms:modified xsi:type="dcterms:W3CDTF">2015-02-05T04:07:02Z</dcterms:modified>
</cp:coreProperties>
</file>