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12"/>
  </p:notesMasterIdLst>
  <p:sldIdLst>
    <p:sldId id="256" r:id="rId3"/>
    <p:sldId id="276" r:id="rId4"/>
    <p:sldId id="257" r:id="rId5"/>
    <p:sldId id="259" r:id="rId6"/>
    <p:sldId id="274" r:id="rId7"/>
    <p:sldId id="275" r:id="rId8"/>
    <p:sldId id="263" r:id="rId9"/>
    <p:sldId id="267" r:id="rId10"/>
    <p:sldId id="273" r:id="rId1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09"/>
  </p:normalViewPr>
  <p:slideViewPr>
    <p:cSldViewPr snapToGrid="0" snapToObjects="1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2018/8/22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199949" y="-1467051"/>
            <a:ext cx="9792102" cy="9792100"/>
            <a:chOff x="1459831" y="-1207169"/>
            <a:chExt cx="9272338" cy="9272336"/>
          </a:xfrm>
        </p:grpSpPr>
        <p:sp>
          <p:nvSpPr>
            <p:cNvPr id="3" name="椭圆 2"/>
            <p:cNvSpPr/>
            <p:nvPr/>
          </p:nvSpPr>
          <p:spPr>
            <a:xfrm>
              <a:off x="3967800" y="1300800"/>
              <a:ext cx="4256398" cy="4256398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381000" dist="304800" dir="2700000" sx="98000" sy="98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127810" y="460810"/>
              <a:ext cx="5936380" cy="5936380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19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flipH="1">
              <a:off x="2865182" y="3208083"/>
              <a:ext cx="441834" cy="441834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 flipH="1">
              <a:off x="7380032" y="601433"/>
              <a:ext cx="441834" cy="441834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flipH="1">
              <a:off x="7380032" y="5814733"/>
              <a:ext cx="441834" cy="441834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292889" y="3298345"/>
              <a:ext cx="348087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1459831" y="-1207169"/>
              <a:ext cx="9272338" cy="9272336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19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148581" y="1720587"/>
            <a:ext cx="3894833" cy="16850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1500" b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27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23009" y="3536730"/>
            <a:ext cx="3162300" cy="14393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400"/>
            </a:lvl1pPr>
          </a:lstStyle>
          <a:p>
            <a:pPr lvl="0"/>
            <a:r>
              <a:rPr lang="zh-CN" altLang="en-US" dirty="0"/>
              <a:t>微立体风格</a:t>
            </a:r>
          </a:p>
          <a:p>
            <a:pPr lvl="0"/>
            <a:r>
              <a:rPr lang="zh-CN" altLang="en-US" dirty="0"/>
              <a:t>总结模版</a:t>
            </a:r>
          </a:p>
        </p:txBody>
      </p:sp>
      <p:sp>
        <p:nvSpPr>
          <p:cNvPr id="28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23009" y="5790160"/>
            <a:ext cx="3162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</p:spTree>
    <p:extLst>
      <p:ext uri="{BB962C8B-B14F-4D97-AF65-F5344CB8AC3E}">
        <p14:creationId xmlns:p14="http://schemas.microsoft.com/office/powerpoint/2010/main" val="240808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 userDrawn="1"/>
        </p:nvSpPr>
        <p:spPr>
          <a:xfrm rot="10800000">
            <a:off x="2871901" y="2724407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 userDrawn="1"/>
        </p:nvSpPr>
        <p:spPr>
          <a:xfrm rot="10800000">
            <a:off x="2871901" y="3792811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 userDrawn="1"/>
        </p:nvSpPr>
        <p:spPr>
          <a:xfrm rot="10800000">
            <a:off x="2871901" y="4861215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71403" y="2494951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29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14850" y="232239"/>
            <a:ext cx="3162300" cy="10064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6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30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14850" y="1178929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sp>
        <p:nvSpPr>
          <p:cNvPr id="31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71403" y="3030482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2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3571403" y="3604562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3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3571403" y="4140093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4" name="文本占位符 14"/>
          <p:cNvSpPr>
            <a:spLocks noGrp="1"/>
          </p:cNvSpPr>
          <p:nvPr>
            <p:ph type="body" sz="quarter" idx="16" hasCustomPrompt="1"/>
          </p:nvPr>
        </p:nvSpPr>
        <p:spPr>
          <a:xfrm>
            <a:off x="3571403" y="4720970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5" name="文本占位符 14"/>
          <p:cNvSpPr>
            <a:spLocks noGrp="1"/>
          </p:cNvSpPr>
          <p:nvPr>
            <p:ph type="body" sz="quarter" idx="17" hasCustomPrompt="1"/>
          </p:nvPr>
        </p:nvSpPr>
        <p:spPr>
          <a:xfrm>
            <a:off x="3571403" y="5256501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423533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 userDrawn="1"/>
        </p:nvSpPr>
        <p:spPr>
          <a:xfrm rot="10800000">
            <a:off x="2871901" y="2355075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 userDrawn="1"/>
        </p:nvSpPr>
        <p:spPr>
          <a:xfrm rot="10800000">
            <a:off x="2871901" y="3423479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 userDrawn="1"/>
        </p:nvSpPr>
        <p:spPr>
          <a:xfrm rot="10800000">
            <a:off x="2871901" y="4491883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 userDrawn="1"/>
        </p:nvSpPr>
        <p:spPr>
          <a:xfrm rot="10800000">
            <a:off x="2871901" y="5560286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71403" y="2125619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29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14850" y="232239"/>
            <a:ext cx="3162300" cy="10064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6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30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14850" y="1178929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sp>
        <p:nvSpPr>
          <p:cNvPr id="31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71403" y="2661150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2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3571403" y="3235230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3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3571403" y="3770761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4" name="文本占位符 14"/>
          <p:cNvSpPr>
            <a:spLocks noGrp="1"/>
          </p:cNvSpPr>
          <p:nvPr>
            <p:ph type="body" sz="quarter" idx="16" hasCustomPrompt="1"/>
          </p:nvPr>
        </p:nvSpPr>
        <p:spPr>
          <a:xfrm>
            <a:off x="3571403" y="4351638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5" name="文本占位符 14"/>
          <p:cNvSpPr>
            <a:spLocks noGrp="1"/>
          </p:cNvSpPr>
          <p:nvPr>
            <p:ph type="body" sz="quarter" idx="17" hasCustomPrompt="1"/>
          </p:nvPr>
        </p:nvSpPr>
        <p:spPr>
          <a:xfrm>
            <a:off x="3571403" y="4887169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6" name="文本占位符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71403" y="5420041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7" name="文本占位符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71403" y="5955572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368581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 userDrawn="1"/>
        </p:nvSpPr>
        <p:spPr>
          <a:xfrm rot="10800000">
            <a:off x="2871901" y="1871443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 userDrawn="1"/>
        </p:nvSpPr>
        <p:spPr>
          <a:xfrm rot="10800000">
            <a:off x="2871901" y="2939847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 userDrawn="1"/>
        </p:nvSpPr>
        <p:spPr>
          <a:xfrm rot="10800000">
            <a:off x="2871901" y="4008251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 userDrawn="1"/>
        </p:nvSpPr>
        <p:spPr>
          <a:xfrm rot="10800000">
            <a:off x="2871901" y="5076654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71403" y="1641987"/>
            <a:ext cx="31623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29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14850" y="232239"/>
            <a:ext cx="3162300" cy="10064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6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30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14850" y="1178929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sp>
        <p:nvSpPr>
          <p:cNvPr id="31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71403" y="2177518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2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3571403" y="2751598"/>
            <a:ext cx="31623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3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3571403" y="3287129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4" name="文本占位符 14"/>
          <p:cNvSpPr>
            <a:spLocks noGrp="1"/>
          </p:cNvSpPr>
          <p:nvPr>
            <p:ph type="body" sz="quarter" idx="16" hasCustomPrompt="1"/>
          </p:nvPr>
        </p:nvSpPr>
        <p:spPr>
          <a:xfrm>
            <a:off x="3571403" y="3868006"/>
            <a:ext cx="31623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5" name="文本占位符 14"/>
          <p:cNvSpPr>
            <a:spLocks noGrp="1"/>
          </p:cNvSpPr>
          <p:nvPr>
            <p:ph type="body" sz="quarter" idx="17" hasCustomPrompt="1"/>
          </p:nvPr>
        </p:nvSpPr>
        <p:spPr>
          <a:xfrm>
            <a:off x="3571403" y="4403537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6" name="文本占位符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71403" y="4936409"/>
            <a:ext cx="31623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7" name="文本占位符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71403" y="5471940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17" name="椭圆 16"/>
          <p:cNvSpPr/>
          <p:nvPr userDrawn="1"/>
        </p:nvSpPr>
        <p:spPr>
          <a:xfrm rot="10800000">
            <a:off x="2871901" y="6145057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22" name="文本占位符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71403" y="6004812"/>
            <a:ext cx="31623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23" name="文本占位符 14"/>
          <p:cNvSpPr>
            <a:spLocks noGrp="1"/>
          </p:cNvSpPr>
          <p:nvPr>
            <p:ph type="body" sz="quarter" idx="21" hasCustomPrompt="1"/>
          </p:nvPr>
        </p:nvSpPr>
        <p:spPr>
          <a:xfrm>
            <a:off x="3571403" y="6540343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3297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14850" y="1163964"/>
            <a:ext cx="3162300" cy="60755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3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椭圆 1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14850" y="436210"/>
            <a:ext cx="3162300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</a:t>
            </a:r>
            <a:endParaRPr lang="zh-CN" altLang="en-US" dirty="0"/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732449" y="3663536"/>
            <a:ext cx="4727103" cy="7571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11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2863850" y="4420666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244694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13235" y="260350"/>
            <a:ext cx="921600" cy="921600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285635" y="462109"/>
            <a:ext cx="4727103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2 </a:t>
            </a:r>
            <a:r>
              <a:rPr lang="zh-CN" altLang="en-US" dirty="0"/>
              <a:t>心得体会</a:t>
            </a:r>
          </a:p>
        </p:txBody>
      </p:sp>
    </p:spTree>
    <p:extLst>
      <p:ext uri="{BB962C8B-B14F-4D97-AF65-F5344CB8AC3E}">
        <p14:creationId xmlns:p14="http://schemas.microsoft.com/office/powerpoint/2010/main" val="28827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15638" y="260350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285635" y="462109"/>
            <a:ext cx="4727103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2 </a:t>
            </a:r>
            <a:r>
              <a:rPr lang="zh-CN" altLang="en-US" dirty="0"/>
              <a:t>心得体会</a:t>
            </a:r>
          </a:p>
        </p:txBody>
      </p:sp>
    </p:spTree>
    <p:extLst>
      <p:ext uri="{BB962C8B-B14F-4D97-AF65-F5344CB8AC3E}">
        <p14:creationId xmlns:p14="http://schemas.microsoft.com/office/powerpoint/2010/main" val="38921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2961427" y="294427"/>
            <a:ext cx="6269146" cy="6269146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 userDrawn="1"/>
        </p:nvSpPr>
        <p:spPr>
          <a:xfrm flipH="1">
            <a:off x="2684077" y="3195699"/>
            <a:ext cx="466601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 userDrawn="1"/>
        </p:nvSpPr>
        <p:spPr>
          <a:xfrm flipH="1">
            <a:off x="7452009" y="442933"/>
            <a:ext cx="466601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 userDrawn="1"/>
        </p:nvSpPr>
        <p:spPr>
          <a:xfrm flipH="1">
            <a:off x="7452009" y="5948466"/>
            <a:ext cx="466601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 userDrawn="1"/>
        </p:nvSpPr>
        <p:spPr>
          <a:xfrm rot="10800000">
            <a:off x="3848503" y="1181502"/>
            <a:ext cx="4494994" cy="4494994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148581" y="2884235"/>
            <a:ext cx="3894833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22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39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15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4" r:id="rId2"/>
    <p:sldLayoutId id="2147483690" r:id="rId3"/>
    <p:sldLayoutId id="2147483695" r:id="rId4"/>
    <p:sldLayoutId id="2147483691" r:id="rId5"/>
    <p:sldLayoutId id="2147483689" r:id="rId6"/>
    <p:sldLayoutId id="2147483696" r:id="rId7"/>
    <p:sldLayoutId id="2147483693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148581" y="2377440"/>
            <a:ext cx="3894833" cy="757130"/>
          </a:xfrm>
        </p:spPr>
        <p:txBody>
          <a:bodyPr/>
          <a:lstStyle/>
          <a:p>
            <a:r>
              <a:rPr lang="zh-CN" altLang="en-US" sz="4800" dirty="0"/>
              <a:t>开题报告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148582" y="3536730"/>
            <a:ext cx="3894832" cy="1920526"/>
          </a:xfrm>
        </p:spPr>
        <p:txBody>
          <a:bodyPr/>
          <a:lstStyle/>
          <a:p>
            <a:r>
              <a:rPr lang="zh-CN" altLang="en-US" dirty="0"/>
              <a:t>一款跑酷游戏的概念设计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523009" y="5790160"/>
            <a:ext cx="3162300" cy="341632"/>
          </a:xfrm>
        </p:spPr>
        <p:txBody>
          <a:bodyPr/>
          <a:lstStyle/>
          <a:p>
            <a:r>
              <a:rPr lang="en-US" altLang="zh-CN" dirty="0"/>
              <a:t>420</a:t>
            </a:r>
            <a:r>
              <a:rPr lang="zh-CN" altLang="en-US" dirty="0"/>
              <a:t>三兄弟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33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88C989CB-D2B4-48EF-A94B-47E44816F4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7933" y="2385637"/>
            <a:ext cx="5138056" cy="2086725"/>
          </a:xfrm>
        </p:spPr>
        <p:txBody>
          <a:bodyPr/>
          <a:lstStyle/>
          <a:p>
            <a:r>
              <a:rPr lang="zh-CN" altLang="en-US" dirty="0"/>
              <a:t>百分百女孩</a:t>
            </a:r>
          </a:p>
        </p:txBody>
      </p:sp>
    </p:spTree>
    <p:extLst>
      <p:ext uri="{BB962C8B-B14F-4D97-AF65-F5344CB8AC3E}">
        <p14:creationId xmlns:p14="http://schemas.microsoft.com/office/powerpoint/2010/main" val="122639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616923" y="2755919"/>
            <a:ext cx="3162300" cy="535531"/>
          </a:xfrm>
        </p:spPr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620AA96-9535-4E81-B09A-A2EA31E160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4850" y="1190670"/>
            <a:ext cx="3162300" cy="1106970"/>
          </a:xfrm>
        </p:spPr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3616923" y="3844538"/>
            <a:ext cx="3162300" cy="535531"/>
          </a:xfrm>
        </p:spPr>
        <p:txBody>
          <a:bodyPr/>
          <a:lstStyle/>
          <a:p>
            <a:r>
              <a:rPr lang="zh-CN" altLang="en-US" dirty="0"/>
              <a:t>玩法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2EF14179-9EC7-4C63-B402-CAEE3C3CED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403" y="4933157"/>
            <a:ext cx="3162300" cy="535531"/>
          </a:xfrm>
        </p:spPr>
        <p:txBody>
          <a:bodyPr/>
          <a:lstStyle/>
          <a:p>
            <a:r>
              <a:rPr lang="zh-CN" altLang="en-US" dirty="0"/>
              <a:t>计划</a:t>
            </a:r>
          </a:p>
        </p:txBody>
      </p:sp>
    </p:spTree>
    <p:extLst>
      <p:ext uri="{BB962C8B-B14F-4D97-AF65-F5344CB8AC3E}">
        <p14:creationId xmlns:p14="http://schemas.microsoft.com/office/powerpoint/2010/main" val="1996437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6012738" y="1580328"/>
            <a:ext cx="4498508" cy="443062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marL="514350" lvl="0" indent="-5143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E3240"/>
                </a:solidFill>
                <a:effectLst/>
                <a:uLnTx/>
                <a:uFillTx/>
                <a:cs typeface="+mn-ea"/>
                <a:sym typeface="+mn-lt"/>
              </a:rPr>
              <a:t>游戏基于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1E3240"/>
                </a:solidFill>
                <a:effectLst/>
                <a:uLnTx/>
                <a:uFillTx/>
                <a:cs typeface="+mn-ea"/>
                <a:sym typeface="+mn-lt"/>
              </a:rPr>
              <a:t>Unity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E3240"/>
                </a:solidFill>
                <a:effectLst/>
                <a:uLnTx/>
                <a:uFillTx/>
                <a:cs typeface="+mn-ea"/>
                <a:sym typeface="+mn-lt"/>
              </a:rPr>
              <a:t>开发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1E324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514350" lvl="0" indent="-5143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1E3240"/>
                </a:solidFill>
                <a:effectLst/>
                <a:uLnTx/>
                <a:uFillTx/>
                <a:cs typeface="+mn-ea"/>
                <a:sym typeface="+mn-lt"/>
              </a:rPr>
              <a:t>2D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E3240"/>
                </a:solidFill>
                <a:effectLst/>
                <a:uLnTx/>
                <a:uFillTx/>
                <a:cs typeface="+mn-ea"/>
                <a:sym typeface="+mn-lt"/>
              </a:rPr>
              <a:t>横版界面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1E324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514350" indent="-5143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3200" kern="0" dirty="0">
                <a:solidFill>
                  <a:srgbClr val="1E3240"/>
                </a:solidFill>
                <a:cs typeface="+mn-ea"/>
                <a:sym typeface="+mn-lt"/>
              </a:rPr>
              <a:t>引人入胜的主线剧情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1E324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514350" lvl="0" indent="-5143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E3240"/>
                </a:solidFill>
                <a:effectLst/>
                <a:uLnTx/>
                <a:uFillTx/>
                <a:cs typeface="+mn-ea"/>
                <a:sym typeface="+mn-lt"/>
              </a:rPr>
              <a:t>障碍或野怪触发死亡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1E324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514350" indent="-5143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3200" kern="0" dirty="0">
                <a:solidFill>
                  <a:srgbClr val="1E3240"/>
                </a:solidFill>
                <a:cs typeface="+mn-ea"/>
                <a:sym typeface="+mn-lt"/>
              </a:rPr>
              <a:t>支持无限模式</a:t>
            </a:r>
            <a:endParaRPr lang="en-US" altLang="zh-CN" sz="3200" kern="0" dirty="0">
              <a:solidFill>
                <a:srgbClr val="1E3240"/>
              </a:solidFill>
              <a:cs typeface="+mn-ea"/>
              <a:sym typeface="+mn-lt"/>
            </a:endParaRPr>
          </a:p>
          <a:p>
            <a:pPr marL="514350" lvl="0" indent="-5143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1E324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90931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 </a:t>
            </a:r>
            <a:r>
              <a:rPr lang="en-US" altLang="zh-CN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 </a:t>
            </a:r>
            <a:r>
              <a:rPr lang="zh-CN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部分 功能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D96A99-6EBB-44D4-A589-C5F112243B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28" t="32686" r="35143" b="27567"/>
          <a:stretch/>
        </p:blipFill>
        <p:spPr>
          <a:xfrm>
            <a:off x="625857" y="1813224"/>
            <a:ext cx="4947629" cy="346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29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1865A44-2EE8-4494-B462-36C2EA563C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目标人群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C1BF1-79ED-4C19-AD29-6C992B9F4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372" y="1053040"/>
            <a:ext cx="4762500" cy="50958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7C96EC-F966-4FF4-9C0B-FE2D1162DE80}"/>
              </a:ext>
            </a:extLst>
          </p:cNvPr>
          <p:cNvSpPr txBox="1"/>
          <p:nvPr/>
        </p:nvSpPr>
        <p:spPr>
          <a:xfrm>
            <a:off x="1399932" y="2777338"/>
            <a:ext cx="4498508" cy="221462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marL="514350" lvl="0" indent="-5143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3200" kern="0" dirty="0">
                <a:solidFill>
                  <a:srgbClr val="1E3240"/>
                </a:solidFill>
                <a:cs typeface="+mn-ea"/>
                <a:sym typeface="+mn-lt"/>
              </a:rPr>
              <a:t>老少皆宜</a:t>
            </a:r>
            <a:endParaRPr lang="en-US" altLang="zh-CN" sz="3200" kern="0" dirty="0">
              <a:solidFill>
                <a:srgbClr val="1E3240"/>
              </a:solidFill>
              <a:cs typeface="+mn-ea"/>
              <a:sym typeface="+mn-lt"/>
            </a:endParaRPr>
          </a:p>
          <a:p>
            <a:pPr marL="514350" lvl="0" indent="-5143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3200" kern="0" dirty="0">
              <a:solidFill>
                <a:srgbClr val="1E3240"/>
              </a:solidFill>
              <a:cs typeface="+mn-ea"/>
              <a:sym typeface="+mn-lt"/>
            </a:endParaRPr>
          </a:p>
          <a:p>
            <a:pPr marL="514350" lvl="0" indent="-514350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1E324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234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B51975A-B513-4E5F-B3F5-851B811214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168ACB-69B5-42A1-BE1C-BB857D54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250108" y="88566"/>
            <a:ext cx="5786846" cy="771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8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8519" y="1901072"/>
            <a:ext cx="11628438" cy="4237261"/>
          </a:xfrm>
          <a:prstGeom prst="roundRect">
            <a:avLst>
              <a:gd name="adj" fmla="val 907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3525" y="1883804"/>
            <a:ext cx="11642926" cy="2882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353733" y="1407334"/>
            <a:ext cx="0" cy="9424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9897533" y="1407334"/>
            <a:ext cx="0" cy="9424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" name="矩形 5"/>
          <p:cNvSpPr/>
          <p:nvPr/>
        </p:nvSpPr>
        <p:spPr>
          <a:xfrm>
            <a:off x="0" y="1283006"/>
            <a:ext cx="12268200" cy="248656"/>
          </a:xfrm>
          <a:prstGeom prst="rect">
            <a:avLst/>
          </a:prstGeom>
          <a:ln>
            <a:noFill/>
          </a:ln>
          <a:effectLst>
            <a:outerShdw blurRad="50800" dist="38100" dir="5400000" sx="96000" sy="9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 rot="10800000">
            <a:off x="1597652" y="3004772"/>
            <a:ext cx="1517435" cy="1517436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 rot="10800000">
            <a:off x="5337282" y="3004772"/>
            <a:ext cx="1517435" cy="1517436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 rot="10800000">
            <a:off x="9077497" y="2990759"/>
            <a:ext cx="1517435" cy="1517436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0374" y="4681101"/>
            <a:ext cx="3806717" cy="85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角色不停歇奔跑，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玩家可以控制角色跳跃</a:t>
            </a:r>
          </a:p>
        </p:txBody>
      </p:sp>
      <p:sp>
        <p:nvSpPr>
          <p:cNvPr id="33" name="矩形 32"/>
          <p:cNvSpPr/>
          <p:nvPr/>
        </p:nvSpPr>
        <p:spPr>
          <a:xfrm>
            <a:off x="4192641" y="4681101"/>
            <a:ext cx="3806717" cy="85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额外技能包括：</a:t>
            </a:r>
            <a:endParaRPr lang="en-US" altLang="zh-CN" sz="2000" b="1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飞行，免疫，射击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934908" y="4681101"/>
            <a:ext cx="3806717" cy="85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得分按照存活时间（剧情完成度）</a:t>
            </a:r>
            <a:endParaRPr lang="en-US" altLang="zh-CN" sz="2000" b="1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和拾获奖励综合计算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90931"/>
          </a:xfrm>
        </p:spPr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部分</a:t>
            </a:r>
            <a:r>
              <a:rPr lang="cs-CZ" altLang="zh-CN" dirty="0"/>
              <a:t> </a:t>
            </a:r>
            <a:r>
              <a:rPr lang="zh-CN" altLang="en-US" dirty="0"/>
              <a:t>玩法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97A4BD-1329-4FEB-A3D5-30E59CC58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065" y="2898747"/>
            <a:ext cx="1517436" cy="16094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E5A56D0-C4D2-484B-A1A3-0745E2D4D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141" y="2898747"/>
            <a:ext cx="1560576" cy="16234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64AB4BB-B7CE-4B31-82A1-FFF947B02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7497" y="2990757"/>
            <a:ext cx="1560576" cy="153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75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rcRect l="36389"/>
          <a:stretch>
            <a:fillRect/>
          </a:stretch>
        </p:blipFill>
        <p:spPr>
          <a:xfrm>
            <a:off x="4436533" y="0"/>
            <a:ext cx="7755466" cy="6857999"/>
          </a:xfrm>
          <a:custGeom>
            <a:avLst/>
            <a:gdLst>
              <a:gd name="connsiteX0" fmla="*/ 7755466 w 7755466"/>
              <a:gd name="connsiteY0" fmla="*/ 0 h 6857999"/>
              <a:gd name="connsiteX1" fmla="*/ 7755466 w 7755466"/>
              <a:gd name="connsiteY1" fmla="*/ 6857999 h 6857999"/>
              <a:gd name="connsiteX2" fmla="*/ 0 w 7755466"/>
              <a:gd name="connsiteY2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5466" h="6857999">
                <a:moveTo>
                  <a:pt x="7755466" y="0"/>
                </a:moveTo>
                <a:lnTo>
                  <a:pt x="7755466" y="6857999"/>
                </a:lnTo>
                <a:lnTo>
                  <a:pt x="0" y="6857999"/>
                </a:lnTo>
                <a:close/>
              </a:path>
            </a:pathLst>
          </a:custGeom>
        </p:spPr>
      </p:pic>
      <p:grpSp>
        <p:nvGrpSpPr>
          <p:cNvPr id="19" name="组合 18"/>
          <p:cNvGrpSpPr/>
          <p:nvPr/>
        </p:nvGrpSpPr>
        <p:grpSpPr>
          <a:xfrm>
            <a:off x="9984571" y="1112440"/>
            <a:ext cx="919685" cy="919685"/>
            <a:chOff x="4056364" y="1384713"/>
            <a:chExt cx="4088570" cy="4088570"/>
          </a:xfrm>
        </p:grpSpPr>
        <p:sp>
          <p:nvSpPr>
            <p:cNvPr id="20" name="椭圆 19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同心圆 21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484748" y="3237573"/>
            <a:ext cx="919685" cy="919685"/>
            <a:chOff x="4056364" y="1384713"/>
            <a:chExt cx="4088570" cy="4088570"/>
          </a:xfrm>
        </p:grpSpPr>
        <p:sp>
          <p:nvSpPr>
            <p:cNvPr id="24" name="椭圆 23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984925" y="5467375"/>
            <a:ext cx="919685" cy="919685"/>
            <a:chOff x="4056364" y="1384713"/>
            <a:chExt cx="4088570" cy="4088570"/>
          </a:xfrm>
        </p:grpSpPr>
        <p:sp>
          <p:nvSpPr>
            <p:cNvPr id="28" name="椭圆 27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同心圆 29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209522" y="5569988"/>
            <a:ext cx="468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709345" y="3338418"/>
            <a:ext cx="468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209168" y="1223394"/>
            <a:ext cx="468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5740400" y="3928533"/>
            <a:ext cx="1676400" cy="1538842"/>
          </a:xfrm>
          <a:prstGeom prst="straightConnector1">
            <a:avLst/>
          </a:prstGeom>
          <a:ln w="28575">
            <a:solidFill>
              <a:srgbClr val="124C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8240152" y="1698731"/>
            <a:ext cx="1676400" cy="1538842"/>
          </a:xfrm>
          <a:prstGeom prst="straightConnector1">
            <a:avLst/>
          </a:prstGeom>
          <a:ln w="28575">
            <a:solidFill>
              <a:srgbClr val="F4925C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120824" y="1468650"/>
            <a:ext cx="5037446" cy="34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邀请玩家体验，发现不足并迭代更新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356711" y="875207"/>
            <a:ext cx="280155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914400">
              <a:lnSpc>
                <a:spcPct val="150000"/>
              </a:lnSpc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迭代 测试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58568" y="3512525"/>
            <a:ext cx="5037446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457200"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搜集参考，编写代码和</a:t>
            </a:r>
            <a:r>
              <a:rPr lang="en-US" altLang="zh-CN" sz="14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debug</a:t>
            </a:r>
            <a:r>
              <a:rPr lang="zh-CN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分工</a:t>
            </a:r>
          </a:p>
          <a:p>
            <a:pPr marL="0" marR="0" lvl="0" indent="0" algn="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初步完成游戏，能运行</a:t>
            </a:r>
            <a:endParaRPr lang="en-US" altLang="zh-CN" sz="1400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194455" y="2919082"/>
            <a:ext cx="280155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914400">
              <a:lnSpc>
                <a:spcPct val="150000"/>
              </a:lnSpc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ea"/>
                <a:sym typeface="+mn-lt"/>
              </a:rPr>
              <a:t>框架实现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92666" y="5793773"/>
            <a:ext cx="4005663" cy="34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包括技能特效，背景，角色动作和音效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5" name="组合 50"/>
          <p:cNvGrpSpPr/>
          <p:nvPr/>
        </p:nvGrpSpPr>
        <p:grpSpPr>
          <a:xfrm>
            <a:off x="9158270" y="3399930"/>
            <a:ext cx="2601842" cy="2737478"/>
            <a:chOff x="6523038" y="1993900"/>
            <a:chExt cx="1339850" cy="1409700"/>
          </a:xfrm>
          <a:solidFill>
            <a:schemeClr val="tx1"/>
          </a:solidFill>
        </p:grpSpPr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anchor="ctr" anchorCtr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</a:endParaRPr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anchor="ctr" anchorCtr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anchor="ctr" anchorCtr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</a:endParaRPr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anchor="ctr" anchorCtr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</a:endParaRPr>
            </a:p>
          </p:txBody>
        </p:sp>
      </p:grp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第 </a:t>
            </a:r>
            <a:r>
              <a:rPr lang="en-US" altLang="zh-CN"/>
              <a:t>3 </a:t>
            </a:r>
            <a:r>
              <a:rPr lang="zh-CN" altLang="en-US"/>
              <a:t>部分</a:t>
            </a:r>
            <a:r>
              <a:rPr lang="cs-CZ" altLang="zh-CN"/>
              <a:t> </a:t>
            </a:r>
            <a:r>
              <a:rPr lang="zh-CN" altLang="en-US"/>
              <a:t>计划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721759-2ADA-40E0-9F62-7B8DC114345F}"/>
              </a:ext>
            </a:extLst>
          </p:cNvPr>
          <p:cNvSpPr txBox="1"/>
          <p:nvPr/>
        </p:nvSpPr>
        <p:spPr>
          <a:xfrm>
            <a:off x="1731264" y="5208998"/>
            <a:ext cx="3194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chemeClr val="accent3"/>
                </a:solidFill>
                <a:cs typeface="+mn-ea"/>
              </a:rPr>
              <a:t>素材收集与设计</a:t>
            </a:r>
          </a:p>
        </p:txBody>
      </p:sp>
    </p:spTree>
    <p:extLst>
      <p:ext uri="{BB962C8B-B14F-4D97-AF65-F5344CB8AC3E}">
        <p14:creationId xmlns:p14="http://schemas.microsoft.com/office/powerpoint/2010/main" val="3553221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148581" y="2884235"/>
            <a:ext cx="3894833" cy="1089529"/>
          </a:xfrm>
        </p:spPr>
        <p:txBody>
          <a:bodyPr/>
          <a:lstStyle/>
          <a:p>
            <a:r>
              <a:rPr lang="zh-CN" altLang="en-US" dirty="0"/>
              <a:t>谢谢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2061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微立体.pptx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4925C"/>
      </a:accent1>
      <a:accent2>
        <a:srgbClr val="124C50"/>
      </a:accent2>
      <a:accent3>
        <a:srgbClr val="DB7051"/>
      </a:accent3>
      <a:accent4>
        <a:srgbClr val="1C737A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shade val="30000"/>
                <a:satMod val="115000"/>
              </a:schemeClr>
            </a:gs>
            <a:gs pos="50000">
              <a:schemeClr val="bg1">
                <a:shade val="67500"/>
                <a:satMod val="115000"/>
              </a:schemeClr>
            </a:gs>
            <a:gs pos="100000">
              <a:schemeClr val="bg1">
                <a:shade val="100000"/>
                <a:satMod val="115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唯美微立体年终总结</Template>
  <TotalTime>110</TotalTime>
  <Words>143</Words>
  <Application>Microsoft Office PowerPoint</Application>
  <PresentationFormat>宽屏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Century Gothic</vt:lpstr>
      <vt:lpstr>Segoe UI Light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史 梦阳</dc:creator>
  <cp:keywords/>
  <dc:description/>
  <cp:lastModifiedBy>史 梦阳</cp:lastModifiedBy>
  <cp:revision>19</cp:revision>
  <dcterms:created xsi:type="dcterms:W3CDTF">2018-08-21T07:40:46Z</dcterms:created>
  <dcterms:modified xsi:type="dcterms:W3CDTF">2018-08-22T00:25:56Z</dcterms:modified>
  <cp:category/>
</cp:coreProperties>
</file>