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3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2EFE-A5E9-300B-F2CE-E46296CE2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D0AF1-FBC6-5EB5-B3DE-F5236E94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86E1-F590-3706-3641-5081B8B6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D472-A0B6-9243-827B-5DBB2D2B2FB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D0816-9AAB-5305-DD6B-161EFA63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DAC9-39D6-C00F-16C7-887896DA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FE-BDC5-A745-9CE7-C689B478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5136-3820-DD83-80CF-3BE18133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45A77-B4AC-BEF1-4372-0F2ACE16B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503B-4F39-F724-47CD-56F26130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D472-A0B6-9243-827B-5DBB2D2B2FB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AD383-3095-BA63-993A-C4E22FD8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BCE9-FF94-7AF8-8CF5-30634680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FE-BDC5-A745-9CE7-C689B478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7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FCCC7-F41F-420E-1644-66886FE5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400EF-C498-738D-4D1A-6B1BA7F2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055A-97CA-4A6C-5DC5-9350D619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D472-A0B6-9243-827B-5DBB2D2B2FB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2E67-E75D-F4EE-0EB2-0469812F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522E-F38A-1227-4339-19DCA82F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FE-BDC5-A745-9CE7-C689B478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02CF-0D63-3938-F6FB-092B583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D4F2-9320-AFBC-1380-5020C42D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37DF0-7F19-1523-EDF1-237DBCA5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D472-A0B6-9243-827B-5DBB2D2B2FB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9927-4A0F-71B8-ECFC-8B898AE7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B1715-974C-FCDD-5414-ECE61F8C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FE-BDC5-A745-9CE7-C689B478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2776-C840-A135-0D5A-5706E74F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C483-7DC5-F519-567F-CA0D628D9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D7FC-126C-432E-BB2F-4C361BCD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D472-A0B6-9243-827B-5DBB2D2B2FB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AB815-8CAB-9D65-1E3F-AD236BDE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F9DE-23B8-3E3C-D87C-BE6CD84C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FE-BDC5-A745-9CE7-C689B478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D99D-E02D-8130-A630-0F446F7B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D4F6-544D-9172-4706-054518158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E58CE-4F3C-E8F8-3EC6-3688F5025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4B575-00B2-25F0-FC44-9A43E00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D472-A0B6-9243-827B-5DBB2D2B2FB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E879B-F5FF-1F6F-7395-BFCA9D43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2D813-59E8-7A85-BD44-66C0546B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FE-BDC5-A745-9CE7-C689B478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4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8CE4-32C9-3880-1780-DE6F3803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F5FC8-D358-51C4-6374-7E8B6365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6F729-D90F-8196-5C2F-417C84E62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1B9D-BAA4-3206-5AF2-F25A85A3F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93D28-9DAE-1BC5-A8F9-35039ADB0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A7C4-A354-10B0-8822-0E35F1B8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D472-A0B6-9243-827B-5DBB2D2B2FB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B6456-BB4B-A06C-D7F9-252C5208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1B543-E3BF-FDE3-9FEE-1D98FBFB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FE-BDC5-A745-9CE7-C689B478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9BEE-D3B0-EB77-79C8-F3BA9713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D5B9A-CD04-24C4-2208-DB126E58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D472-A0B6-9243-827B-5DBB2D2B2FB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3C6E8-E42A-B2F4-FAAA-D0E9FA85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1AA78-81D8-E583-9934-82D119CF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FE-BDC5-A745-9CE7-C689B478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0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48858-5E3E-98AC-DA8D-2C8AFF96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D472-A0B6-9243-827B-5DBB2D2B2FB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4F4A2-D169-D704-88D1-A131AB53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47C3-BE83-0D72-7220-C89CE64E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FE-BDC5-A745-9CE7-C689B478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1F72-9029-E94C-3C17-358BC2B2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C93C-866B-C67C-4A8C-74FB6217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FF092-DBFF-5AC7-DB74-FEF1F047F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14490-B995-8CC0-CA47-59D6251B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D472-A0B6-9243-827B-5DBB2D2B2FB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C0396-B3CA-7C6A-335A-0CEF0640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513BA-3852-545F-AEA9-B950AF54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FE-BDC5-A745-9CE7-C689B478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F31D-23DD-227B-1E26-F1187DE0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CC938-7DFF-D931-0FBE-966DD9010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C8FB5-CDE8-98C4-4CC3-2FB06043D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B85C8-3279-2F7C-4073-49B4FE5A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D472-A0B6-9243-827B-5DBB2D2B2FB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CC78E-7AF7-BE6A-FA0B-0EDCA6EF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FD892-4217-0AC0-7B9B-5752907B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FE-BDC5-A745-9CE7-C689B478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42DC-DF1A-F516-C2B4-2C51118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59B6F-76F0-B4B8-38FA-D052E17B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F942-DA1F-7168-8FA8-E5BB66F4F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3D472-A0B6-9243-827B-5DBB2D2B2FB7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0214-C4C0-8A56-DD28-FDE882C71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EAC5-10E2-046D-4970-69AA03F6E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207FE-BDC5-A745-9CE7-C689B478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64B8-42C7-775D-97B9-3E57A5453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EBB0-027D-1EE2-00AC-BFA203938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8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E3FC-A267-1EE7-C319-A399158E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at C,C - SGD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43F9B6-5C80-F2E0-4981-74BF39AF5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700" y="2693194"/>
            <a:ext cx="3530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3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DB78-A6D5-25E1-F1F9-86E19AD6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at C,C - PCGD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EC8A1-34A6-1586-C064-BAC07A653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700" y="2693194"/>
            <a:ext cx="3530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DB78-A6D5-25E1-F1F9-86E19AD6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at C,B - SGD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846A7-A07A-9523-16DF-54884709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2512786"/>
            <a:ext cx="3530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DB78-A6D5-25E1-F1F9-86E19AD6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at C,B - PCGD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312F4-D5B3-6E18-65F5-73CAFFAC8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2447471"/>
            <a:ext cx="3530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4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DB78-A6D5-25E1-F1F9-86E19AD6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at B,B - CGD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67EC2-7E5F-35CC-96DA-42D3DB9A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2120900"/>
            <a:ext cx="3530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DB78-A6D5-25E1-F1F9-86E19AD6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at B,B - PCGD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98764-5514-BA1D-C91C-9A8B4F45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2120900"/>
            <a:ext cx="3530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4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player strategies</vt:lpstr>
      <vt:lpstr>start at C,C - SGD</vt:lpstr>
      <vt:lpstr>start at C,C - PCGD</vt:lpstr>
      <vt:lpstr>start at C,B - SGD</vt:lpstr>
      <vt:lpstr>start at C,B - PCGD</vt:lpstr>
      <vt:lpstr>start at B,B - CGD</vt:lpstr>
      <vt:lpstr>start at B,B - PCGD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Corzine, Riley Z</dc:creator>
  <cp:lastModifiedBy>Corzine, Riley Z</cp:lastModifiedBy>
  <cp:revision>19</cp:revision>
  <dcterms:created xsi:type="dcterms:W3CDTF">2024-03-24T23:39:41Z</dcterms:created>
  <dcterms:modified xsi:type="dcterms:W3CDTF">2024-03-25T00:00:35Z</dcterms:modified>
</cp:coreProperties>
</file>