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637" r:id="rId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7">
          <p15:clr>
            <a:srgbClr val="A4A3A4"/>
          </p15:clr>
        </p15:guide>
        <p15:guide id="2" pos="22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F32"/>
    <a:srgbClr val="CCA132"/>
    <a:srgbClr val="CC7F32"/>
    <a:srgbClr val="A49963"/>
    <a:srgbClr val="F9B500"/>
    <a:srgbClr val="9F9F5F"/>
    <a:srgbClr val="23238E"/>
    <a:srgbClr val="FF7F00"/>
    <a:srgbClr val="FFC0CB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4" autoAdjust="0"/>
    <p:restoredTop sz="81829" autoAdjust="0"/>
  </p:normalViewPr>
  <p:slideViewPr>
    <p:cSldViewPr snapToGrid="0">
      <p:cViewPr varScale="1">
        <p:scale>
          <a:sx n="93" d="100"/>
          <a:sy n="93" d="100"/>
        </p:scale>
        <p:origin x="1050" y="84"/>
      </p:cViewPr>
      <p:guideLst>
        <p:guide orient="horz" pos="2177"/>
        <p:guide pos="3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2808" y="44"/>
      </p:cViewPr>
      <p:guideLst>
        <p:guide orient="horz" pos="3047"/>
        <p:guide pos="22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1/7/2021 4:40:45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1/7/2021 4:40:45 PM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200"/>
            </a:lvl1pPr>
          </a:lstStyle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‹#›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panose="020B0604020202020204" pitchFamily="34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2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0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11202" y="276225"/>
            <a:ext cx="11036300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31" tIns="45716" rIns="91431" bIns="45716" numCol="1" anchor="ctr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711199" y="1062315"/>
            <a:ext cx="11036300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bg1"/>
                </a:solidFill>
              </a:rPr>
              <a:t>CONFIDENTIAL AND PROPRIETARY</a:t>
            </a:r>
          </a:p>
        </p:txBody>
      </p:sp>
      <p:sp>
        <p:nvSpPr>
          <p:cNvPr id="61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t>‹#›</a:t>
            </a:fld>
            <a:endParaRPr lang="en-US" sz="1300" b="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15"/>
            <p:cNvSpPr/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3" name="Freeform 19"/>
            <p:cNvSpPr/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9" name="Freeform 24"/>
            <p:cNvSpPr/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0" name="Freeform 25"/>
            <p:cNvSpPr/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1" name="Freeform 26"/>
            <p:cNvSpPr/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4" name="Freeform 29"/>
            <p:cNvSpPr/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5" name="Freeform 30"/>
            <p:cNvSpPr/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6" name="Freeform 31"/>
            <p:cNvSpPr/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0" name="Freeform 35"/>
            <p:cNvSpPr/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1" name="Freeform 36"/>
            <p:cNvSpPr/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4" name="Freeform 39"/>
            <p:cNvSpPr/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5" name="Freeform 40"/>
            <p:cNvSpPr/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0" name="Freeform 45"/>
            <p:cNvSpPr/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4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5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67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680" indent="0">
              <a:buFontTx/>
              <a:buNone/>
              <a:defRPr/>
            </a:lvl2pPr>
            <a:lvl3pPr marL="401955" indent="0">
              <a:buFontTx/>
              <a:buNone/>
              <a:defRPr/>
            </a:lvl3pPr>
            <a:lvl4pPr marL="569595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Click to Add Table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13" name="Slide Number Placeholder 1"/>
          <p:cNvSpPr txBox="1"/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endParaRPr lang="en-US" sz="13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/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panose="020B0604020202020204" pitchFamily="34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3680" indent="-23368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anose="020B0604020202020204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955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70230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530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70280" indent="-22415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anose="020B0604020202020204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7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6pPr>
      <a:lvl7pPr marL="26879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7pPr>
      <a:lvl8pPr marL="31451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8pPr>
      <a:lvl9pPr marL="3602355" indent="-157480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panose="020B0604020202020204" pitchFamily="34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/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7" name="Freeform 7"/>
              <p:cNvSpPr/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8" name="Freeform 8"/>
              <p:cNvSpPr/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50" name="Freeform 10"/>
              <p:cNvSpPr/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3" name="Freeform 14"/>
              <p:cNvSpPr/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4" name="Freeform 15"/>
              <p:cNvSpPr/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5" name="Freeform 16"/>
              <p:cNvSpPr/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6" name="Freeform 17"/>
              <p:cNvSpPr/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8" name="Freeform 19"/>
              <p:cNvSpPr/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" name="Freeform 20"/>
              <p:cNvSpPr/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1" name="Freeform 22"/>
              <p:cNvSpPr/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2" name="Freeform 23"/>
              <p:cNvSpPr/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3" name="Freeform 24"/>
              <p:cNvSpPr/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4" name="Freeform 25"/>
              <p:cNvSpPr/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5" name="Freeform 26"/>
              <p:cNvSpPr/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8" name="Freeform 29"/>
              <p:cNvSpPr/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29" name="Freeform 30"/>
              <p:cNvSpPr/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0" name="Freeform 31"/>
              <p:cNvSpPr/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4" name="Freeform 35"/>
              <p:cNvSpPr/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5" name="Freeform 36"/>
              <p:cNvSpPr/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8" name="Freeform 39"/>
              <p:cNvSpPr/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39" name="Freeform 40"/>
              <p:cNvSpPr/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1" name="Freeform 42"/>
              <p:cNvSpPr/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4" name="Freeform 45"/>
              <p:cNvSpPr/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2"/>
          <p:cNvGrpSpPr/>
          <p:nvPr/>
        </p:nvGrpSpPr>
        <p:grpSpPr>
          <a:xfrm>
            <a:off x="655836" y="578460"/>
            <a:ext cx="2877185" cy="4989882"/>
            <a:chOff x="-1039352" y="-84240"/>
            <a:chExt cx="2877185" cy="4584065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 flipV="1">
              <a:off x="-1036714" y="213684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-1039352" y="-84240"/>
              <a:ext cx="2877185" cy="4584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3">
            <a:extLst>
              <a:ext uri="{FF2B5EF4-FFF2-40B4-BE49-F238E27FC236}">
                <a16:creationId xmlns:a16="http://schemas.microsoft.com/office/drawing/2014/main" id="{23413686-C8C3-4E17-B60B-2507CC04A989}"/>
              </a:ext>
            </a:extLst>
          </p:cNvPr>
          <p:cNvSpPr txBox="1"/>
          <p:nvPr/>
        </p:nvSpPr>
        <p:spPr>
          <a:xfrm>
            <a:off x="649486" y="578460"/>
            <a:ext cx="2870835" cy="28931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>
                <a:sym typeface="+mn-ea"/>
              </a:rPr>
              <a:t>Application Image</a:t>
            </a:r>
          </a:p>
          <a:p>
            <a:pPr algn="ctr"/>
            <a:endParaRPr lang="en-US" sz="1400" dirty="0">
              <a:sym typeface="+mn-ea"/>
            </a:endParaRPr>
          </a:p>
          <a:p>
            <a:pPr algn="ctr"/>
            <a:r>
              <a:rPr lang="en-US" sz="1400" dirty="0"/>
              <a:t>Plaintext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6" name="TextBox 63"/>
          <p:cNvSpPr txBox="1"/>
          <p:nvPr/>
        </p:nvSpPr>
        <p:spPr>
          <a:xfrm>
            <a:off x="649486" y="1151158"/>
            <a:ext cx="2863215" cy="276999"/>
          </a:xfrm>
          <a:prstGeom prst="rect">
            <a:avLst/>
          </a:prstGeom>
          <a:solidFill>
            <a:srgbClr val="9F9F5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Flash Configuration Field </a:t>
            </a:r>
            <a:r>
              <a:rPr lang="en-US" sz="1200" dirty="0"/>
              <a:t>(FCF)</a:t>
            </a:r>
          </a:p>
        </p:txBody>
      </p:sp>
      <p:sp>
        <p:nvSpPr>
          <p:cNvPr id="8" name="TextBox 63">
            <a:extLst>
              <a:ext uri="{FF2B5EF4-FFF2-40B4-BE49-F238E27FC236}">
                <a16:creationId xmlns:a16="http://schemas.microsoft.com/office/drawing/2014/main" id="{06905A84-990A-4F9B-939F-D4F973CC178B}"/>
              </a:ext>
            </a:extLst>
          </p:cNvPr>
          <p:cNvSpPr txBox="1"/>
          <p:nvPr/>
        </p:nvSpPr>
        <p:spPr>
          <a:xfrm>
            <a:off x="645675" y="839287"/>
            <a:ext cx="2870835" cy="276999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ym typeface="+mn-ea"/>
              </a:rPr>
              <a:t>B</a:t>
            </a:r>
            <a:r>
              <a:rPr lang="en-US" altLang="zh-CN" sz="1200" dirty="0">
                <a:sym typeface="+mn-ea"/>
              </a:rPr>
              <a:t>ootloader Config Area </a:t>
            </a:r>
            <a:r>
              <a:rPr lang="en-US" sz="1200" dirty="0">
                <a:sym typeface="+mn-ea"/>
              </a:rPr>
              <a:t>(BCA)</a:t>
            </a:r>
            <a:endParaRPr lang="en-US" sz="12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Company>Free Scale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confidential 16:9 Widescreen</dc:title>
  <dc:creator>rls02c</dc:creator>
  <cp:lastModifiedBy>Jay Heng</cp:lastModifiedBy>
  <cp:revision>1013</cp:revision>
  <dcterms:created xsi:type="dcterms:W3CDTF">2012-11-14T23:25:00Z</dcterms:created>
  <dcterms:modified xsi:type="dcterms:W3CDTF">2021-01-07T08:48:43Z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0x0101007E56189490866E4E8FDBCBBDB814D657</vt:lpwstr>
  </property>
  <property fmtid="{D5CDD505-2E9C-101B-9397-08002B2CF9AE}" pid="3" name="_dlc_DocIdItemGuid">
    <vt:lpwstr>62cced98-caa7-4761-bd98-77e4bf6ce32f</vt:lpwstr>
  </property>
  <property fmtid="{D5CDD505-2E9C-101B-9397-08002B2CF9AE}" pid="4" name="TaxKeyword">
    <vt:lpwstr/>
  </property>
  <property fmtid="{D5CDD505-2E9C-101B-9397-08002B2CF9AE}" pid="5" name="Security">
    <vt:lpwstr>1;#Internal|fba6ddd2-c0d6-406a-843f-19fb8f95d116</vt:lpwstr>
  </property>
  <property fmtid="{D5CDD505-2E9C-101B-9397-08002B2CF9AE}" pid="6" name="Category">
    <vt:lpwstr/>
  </property>
  <property fmtid="{D5CDD505-2E9C-101B-9397-08002B2CF9AE}" pid="7" name="Team Role">
    <vt:lpwstr/>
  </property>
  <property fmtid="{D5CDD505-2E9C-101B-9397-08002B2CF9AE}" pid="8" name="Doc Type">
    <vt:lpwstr/>
  </property>
  <property fmtid="{D5CDD505-2E9C-101B-9397-08002B2CF9AE}" pid="9" name="Phase Gate">
    <vt:lpwstr/>
  </property>
  <property fmtid="{D5CDD505-2E9C-101B-9397-08002B2CF9AE}" pid="10" name="iCAP">
    <vt:lpwstr>1;#COMPANY INTERNAL|fba6ddd2-c0d6-406a-843f-19fb8f95d116</vt:lpwstr>
  </property>
  <property fmtid="{D5CDD505-2E9C-101B-9397-08002B2CF9AE}" pid="11" name="KSOProductBuildVer">
    <vt:lpwstr>2052-11.1.0.8661</vt:lpwstr>
  </property>
</Properties>
</file>