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050" y="84"/>
      </p:cViewPr>
      <p:guideLst>
        <p:guide orient="horz" pos="2177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1/10/2021 12:22:06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1/10/2021 12:22:06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January 10, 2021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3">
            <a:extLst>
              <a:ext uri="{FF2B5EF4-FFF2-40B4-BE49-F238E27FC236}">
                <a16:creationId xmlns:a16="http://schemas.microsoft.com/office/drawing/2014/main" id="{23413686-C8C3-4E17-B60B-2507CC04A989}"/>
              </a:ext>
            </a:extLst>
          </p:cNvPr>
          <p:cNvSpPr txBox="1"/>
          <p:nvPr/>
        </p:nvSpPr>
        <p:spPr>
          <a:xfrm>
            <a:off x="649486" y="578460"/>
            <a:ext cx="2870835" cy="28931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1015</cp:revision>
  <dcterms:created xsi:type="dcterms:W3CDTF">2012-11-14T23:25:00Z</dcterms:created>
  <dcterms:modified xsi:type="dcterms:W3CDTF">2021-01-10T04:22:21Z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