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050" y="84"/>
      </p:cViewPr>
      <p:guideLst>
        <p:guide orient="horz" pos="2176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5/23/2023 2:15:50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5/23/2023 2:15:49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May 23, 2023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63"/>
          <p:cNvSpPr txBox="1"/>
          <p:nvPr/>
        </p:nvSpPr>
        <p:spPr>
          <a:xfrm>
            <a:off x="663456" y="717884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23" name="TextBox 63"/>
          <p:cNvSpPr txBox="1"/>
          <p:nvPr/>
        </p:nvSpPr>
        <p:spPr>
          <a:xfrm>
            <a:off x="659012" y="1574657"/>
            <a:ext cx="2870835" cy="30777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solidFill>
                  <a:srgbClr val="3C3C3C"/>
                </a:solidFill>
                <a:cs typeface="Arial" panose="020B0604020202020204" pitchFamily="34" charset="0"/>
              </a:rPr>
              <a:t>Container Header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4" name="TextBox 63"/>
          <p:cNvSpPr txBox="1"/>
          <p:nvPr/>
        </p:nvSpPr>
        <p:spPr>
          <a:xfrm>
            <a:off x="659012" y="1882434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Array Entry(s)</a:t>
            </a:r>
            <a:endParaRPr lang="en-US" sz="1400" dirty="0"/>
          </a:p>
        </p:txBody>
      </p:sp>
      <p:sp>
        <p:nvSpPr>
          <p:cNvPr id="25" name="TextBox 63"/>
          <p:cNvSpPr txBox="1"/>
          <p:nvPr/>
        </p:nvSpPr>
        <p:spPr>
          <a:xfrm>
            <a:off x="655836" y="3123781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Image(s)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grpSp>
        <p:nvGrpSpPr>
          <p:cNvPr id="6" name="Group 72">
            <a:extLst>
              <a:ext uri="{FF2B5EF4-FFF2-40B4-BE49-F238E27FC236}">
                <a16:creationId xmlns:a16="http://schemas.microsoft.com/office/drawing/2014/main" id="{73FE48A3-86DD-D01C-4F96-26C2957DF00B}"/>
              </a:ext>
            </a:extLst>
          </p:cNvPr>
          <p:cNvGrpSpPr/>
          <p:nvPr/>
        </p:nvGrpSpPr>
        <p:grpSpPr>
          <a:xfrm>
            <a:off x="4465836" y="578460"/>
            <a:ext cx="2877185" cy="4989882"/>
            <a:chOff x="-1039352" y="-84240"/>
            <a:chExt cx="2877185" cy="45840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6B02E5-67F7-3609-ECA2-CF85CBEC20A4}"/>
                </a:ext>
              </a:extLst>
            </p:cNvPr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1B2C69-38BB-CFEA-DFDC-FA507CA1C75F}"/>
                </a:ext>
              </a:extLst>
            </p:cNvPr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63">
            <a:extLst>
              <a:ext uri="{FF2B5EF4-FFF2-40B4-BE49-F238E27FC236}">
                <a16:creationId xmlns:a16="http://schemas.microsoft.com/office/drawing/2014/main" id="{64320A18-512C-7F51-D700-4071AC39D0E6}"/>
              </a:ext>
            </a:extLst>
          </p:cNvPr>
          <p:cNvSpPr txBox="1"/>
          <p:nvPr/>
        </p:nvSpPr>
        <p:spPr>
          <a:xfrm>
            <a:off x="4473456" y="717884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32" name="TextBox 63">
            <a:extLst>
              <a:ext uri="{FF2B5EF4-FFF2-40B4-BE49-F238E27FC236}">
                <a16:creationId xmlns:a16="http://schemas.microsoft.com/office/drawing/2014/main" id="{6C780047-E66D-3A15-8687-D7CE3A79F456}"/>
              </a:ext>
            </a:extLst>
          </p:cNvPr>
          <p:cNvSpPr txBox="1"/>
          <p:nvPr/>
        </p:nvSpPr>
        <p:spPr>
          <a:xfrm>
            <a:off x="4469012" y="1574657"/>
            <a:ext cx="2870835" cy="30777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solidFill>
                  <a:srgbClr val="3C3C3C"/>
                </a:solidFill>
                <a:cs typeface="Arial" panose="020B0604020202020204" pitchFamily="34" charset="0"/>
              </a:rPr>
              <a:t>Container Header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B036187D-6033-16D1-2520-7905AC70AB62}"/>
              </a:ext>
            </a:extLst>
          </p:cNvPr>
          <p:cNvSpPr txBox="1"/>
          <p:nvPr/>
        </p:nvSpPr>
        <p:spPr>
          <a:xfrm>
            <a:off x="4469012" y="1882434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Array Entry(s)</a:t>
            </a:r>
            <a:endParaRPr lang="en-US" sz="1400" dirty="0"/>
          </a:p>
        </p:txBody>
      </p:sp>
      <p:sp>
        <p:nvSpPr>
          <p:cNvPr id="34" name="TextBox 63">
            <a:extLst>
              <a:ext uri="{FF2B5EF4-FFF2-40B4-BE49-F238E27FC236}">
                <a16:creationId xmlns:a16="http://schemas.microsoft.com/office/drawing/2014/main" id="{6A2273FB-E322-6BD7-3DA3-D27BA3376C10}"/>
              </a:ext>
            </a:extLst>
          </p:cNvPr>
          <p:cNvSpPr txBox="1"/>
          <p:nvPr/>
        </p:nvSpPr>
        <p:spPr>
          <a:xfrm>
            <a:off x="4465836" y="3123781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Image(s)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D1AB5EE9-D39A-2FEF-AEC3-EC928D7AB852}"/>
              </a:ext>
            </a:extLst>
          </p:cNvPr>
          <p:cNvSpPr txBox="1"/>
          <p:nvPr/>
        </p:nvSpPr>
        <p:spPr>
          <a:xfrm>
            <a:off x="4481076" y="2189139"/>
            <a:ext cx="2863215" cy="52322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latin typeface="ArialUnicodeMS"/>
              </a:rPr>
              <a:t>Signature block</a:t>
            </a:r>
          </a:p>
          <a:p>
            <a:pPr algn="ctr"/>
            <a:r>
              <a:rPr lang="en-US" sz="1400" dirty="0">
                <a:sym typeface="+mn-ea"/>
              </a:rPr>
              <a:t>(SRK, Certs, Signatures, Blob)</a:t>
            </a:r>
            <a:endParaRPr lang="en-US" sz="1400" dirty="0"/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64AD510E-134D-CF19-2E0C-59776C369452}"/>
              </a:ext>
            </a:extLst>
          </p:cNvPr>
          <p:cNvGrpSpPr/>
          <p:nvPr/>
        </p:nvGrpSpPr>
        <p:grpSpPr>
          <a:xfrm>
            <a:off x="7942461" y="578460"/>
            <a:ext cx="2877185" cy="4989882"/>
            <a:chOff x="-1039352" y="-84240"/>
            <a:chExt cx="2877185" cy="4584065"/>
          </a:xfrm>
        </p:grpSpPr>
        <p:cxnSp>
          <p:nvCxnSpPr>
            <p:cNvPr id="3" name="Straight Connector 17">
              <a:extLst>
                <a:ext uri="{FF2B5EF4-FFF2-40B4-BE49-F238E27FC236}">
                  <a16:creationId xmlns:a16="http://schemas.microsoft.com/office/drawing/2014/main" id="{5294057B-1FE4-AA63-2776-31E32219FB7B}"/>
                </a:ext>
              </a:extLst>
            </p:cNvPr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8586B585-473A-11A1-A6BB-F8946E0B5DA6}"/>
                </a:ext>
              </a:extLst>
            </p:cNvPr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63">
            <a:extLst>
              <a:ext uri="{FF2B5EF4-FFF2-40B4-BE49-F238E27FC236}">
                <a16:creationId xmlns:a16="http://schemas.microsoft.com/office/drawing/2014/main" id="{7E7B9633-A67B-12BD-28C5-DC98D9D44C98}"/>
              </a:ext>
            </a:extLst>
          </p:cNvPr>
          <p:cNvSpPr txBox="1"/>
          <p:nvPr/>
        </p:nvSpPr>
        <p:spPr>
          <a:xfrm>
            <a:off x="7948811" y="559474"/>
            <a:ext cx="2870835" cy="523220"/>
          </a:xfrm>
          <a:prstGeom prst="rect">
            <a:avLst/>
          </a:prstGeom>
          <a:solidFill>
            <a:srgbClr val="C19F3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Main Boot Record (MBR)</a:t>
            </a:r>
            <a:endParaRPr lang="en-US" sz="1400" dirty="0">
              <a:sym typeface="+mn-ea"/>
            </a:endParaRPr>
          </a:p>
          <a:p>
            <a:pPr algn="ctr"/>
            <a:r>
              <a:rPr lang="en-US" altLang="zh-CN" sz="1400" dirty="0"/>
              <a:t>Disk Partition Table (DPT)</a:t>
            </a:r>
            <a:endParaRPr lang="en-US" sz="1400" dirty="0"/>
          </a:p>
        </p:txBody>
      </p:sp>
      <p:sp>
        <p:nvSpPr>
          <p:cNvPr id="15" name="TextBox 63">
            <a:extLst>
              <a:ext uri="{FF2B5EF4-FFF2-40B4-BE49-F238E27FC236}">
                <a16:creationId xmlns:a16="http://schemas.microsoft.com/office/drawing/2014/main" id="{178E12B4-BEF2-89F8-A8F7-2494EAC17416}"/>
              </a:ext>
            </a:extLst>
          </p:cNvPr>
          <p:cNvSpPr txBox="1"/>
          <p:nvPr/>
        </p:nvSpPr>
        <p:spPr>
          <a:xfrm>
            <a:off x="7951987" y="1574657"/>
            <a:ext cx="2870835" cy="30777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solidFill>
                  <a:srgbClr val="3C3C3C"/>
                </a:solidFill>
                <a:cs typeface="Arial" panose="020B0604020202020204" pitchFamily="34" charset="0"/>
              </a:rPr>
              <a:t>Container Header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6" name="TextBox 63">
            <a:extLst>
              <a:ext uri="{FF2B5EF4-FFF2-40B4-BE49-F238E27FC236}">
                <a16:creationId xmlns:a16="http://schemas.microsoft.com/office/drawing/2014/main" id="{4D39E2F3-572E-EB0A-BAF9-307036C4459F}"/>
              </a:ext>
            </a:extLst>
          </p:cNvPr>
          <p:cNvSpPr txBox="1"/>
          <p:nvPr/>
        </p:nvSpPr>
        <p:spPr>
          <a:xfrm>
            <a:off x="7951987" y="1882434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Array Entry(s)</a:t>
            </a:r>
            <a:endParaRPr lang="en-US" sz="1400" dirty="0"/>
          </a:p>
        </p:txBody>
      </p:sp>
      <p:sp>
        <p:nvSpPr>
          <p:cNvPr id="20" name="TextBox 63">
            <a:extLst>
              <a:ext uri="{FF2B5EF4-FFF2-40B4-BE49-F238E27FC236}">
                <a16:creationId xmlns:a16="http://schemas.microsoft.com/office/drawing/2014/main" id="{01FF7CC1-DE1C-BDA7-04FA-7BBBDD863DDE}"/>
              </a:ext>
            </a:extLst>
          </p:cNvPr>
          <p:cNvSpPr txBox="1"/>
          <p:nvPr/>
        </p:nvSpPr>
        <p:spPr>
          <a:xfrm>
            <a:off x="7948811" y="3123781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Image(s)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ArialUnicodeMS</vt:lpstr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1015</cp:revision>
  <dcterms:created xsi:type="dcterms:W3CDTF">2012-11-14T23:25:00Z</dcterms:created>
  <dcterms:modified xsi:type="dcterms:W3CDTF">2023-05-23T06:16:48Z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