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637" r:id="rId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7">
          <p15:clr>
            <a:srgbClr val="A4A3A4"/>
          </p15:clr>
        </p15:guide>
        <p15:guide id="2" pos="22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F32"/>
    <a:srgbClr val="CCA132"/>
    <a:srgbClr val="CC7F32"/>
    <a:srgbClr val="A49963"/>
    <a:srgbClr val="F9B500"/>
    <a:srgbClr val="9F9F5F"/>
    <a:srgbClr val="23238E"/>
    <a:srgbClr val="FF7F00"/>
    <a:srgbClr val="FFC0CB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4" d="100"/>
          <a:sy n="94" d="100"/>
        </p:scale>
        <p:origin x="1008" y="78"/>
      </p:cViewPr>
      <p:guideLst>
        <p:guide orient="horz" pos="2176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47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7/11/2019 7:44:09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7/11/2019 7:44:09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t>July 11, 2019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655836" y="578460"/>
            <a:ext cx="2877185" cy="4989882"/>
            <a:chOff x="-1039352" y="-84240"/>
            <a:chExt cx="2877185" cy="458406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63"/>
          <p:cNvSpPr txBox="1"/>
          <p:nvPr/>
        </p:nvSpPr>
        <p:spPr>
          <a:xfrm>
            <a:off x="676156" y="1023656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Flash Device Config Block (FDCB)</a:t>
            </a:r>
          </a:p>
        </p:txBody>
      </p:sp>
      <p:sp>
        <p:nvSpPr>
          <p:cNvPr id="23" name="TextBox 63"/>
          <p:cNvSpPr txBox="1"/>
          <p:nvPr/>
        </p:nvSpPr>
        <p:spPr>
          <a:xfrm>
            <a:off x="672346" y="1745850"/>
            <a:ext cx="2870835" cy="30670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Vector Table (IVT)</a:t>
            </a:r>
            <a:endParaRPr lang="en-US" sz="1400" dirty="0"/>
          </a:p>
        </p:txBody>
      </p:sp>
      <p:sp>
        <p:nvSpPr>
          <p:cNvPr id="24" name="TextBox 63"/>
          <p:cNvSpPr txBox="1"/>
          <p:nvPr/>
        </p:nvSpPr>
        <p:spPr>
          <a:xfrm>
            <a:off x="662186" y="2052555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Boot Data</a:t>
            </a:r>
            <a:endParaRPr lang="en-US" sz="1400" dirty="0"/>
          </a:p>
        </p:txBody>
      </p:sp>
      <p:sp>
        <p:nvSpPr>
          <p:cNvPr id="25" name="TextBox 63"/>
          <p:cNvSpPr txBox="1"/>
          <p:nvPr/>
        </p:nvSpPr>
        <p:spPr>
          <a:xfrm>
            <a:off x="672346" y="2899645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OTFAD Encrypted</a:t>
            </a:r>
          </a:p>
        </p:txBody>
      </p:sp>
      <p:sp>
        <p:nvSpPr>
          <p:cNvPr id="26" name="TextBox 63"/>
          <p:cNvSpPr txBox="1"/>
          <p:nvPr/>
        </p:nvSpPr>
        <p:spPr>
          <a:xfrm>
            <a:off x="668536" y="3751966"/>
            <a:ext cx="2870835" cy="521970"/>
          </a:xfrm>
          <a:prstGeom prst="rect">
            <a:avLst/>
          </a:prstGeom>
          <a:solidFill>
            <a:srgbClr val="FFC0C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HAB Data</a:t>
            </a:r>
            <a:endParaRPr lang="en-US" sz="1400" dirty="0"/>
          </a:p>
          <a:p>
            <a:pPr algn="ctr"/>
            <a:r>
              <a:rPr lang="en-US" sz="1400" dirty="0">
                <a:sym typeface="+mn-ea"/>
              </a:rPr>
              <a:t>(CSF, Certs, Signatures)</a:t>
            </a:r>
            <a:endParaRPr lang="en-US" sz="1400" dirty="0"/>
          </a:p>
        </p:txBody>
      </p:sp>
      <p:sp>
        <p:nvSpPr>
          <p:cNvPr id="27" name="TextBox 63"/>
          <p:cNvSpPr txBox="1"/>
          <p:nvPr/>
        </p:nvSpPr>
        <p:spPr>
          <a:xfrm>
            <a:off x="668536" y="603294"/>
            <a:ext cx="2870835" cy="306705"/>
          </a:xfrm>
          <a:prstGeom prst="rect">
            <a:avLst/>
          </a:prstGeom>
          <a:solidFill>
            <a:srgbClr val="FF7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OTFAD KeyBlob</a:t>
            </a:r>
            <a:endParaRPr lang="en-US" sz="1400" dirty="0"/>
          </a:p>
        </p:txBody>
      </p:sp>
      <p:sp>
        <p:nvSpPr>
          <p:cNvPr id="28" name="TextBox 63"/>
          <p:cNvSpPr txBox="1"/>
          <p:nvPr/>
        </p:nvSpPr>
        <p:spPr>
          <a:xfrm>
            <a:off x="668536" y="2410377"/>
            <a:ext cx="2870835" cy="27699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+mn-ea"/>
              </a:rPr>
              <a:t>Device Configuration Data (DCD)</a:t>
            </a:r>
            <a:endParaRPr lang="en-US" sz="12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Company>Free Scale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Jay Heng</cp:lastModifiedBy>
  <cp:revision>1009</cp:revision>
  <dcterms:created xsi:type="dcterms:W3CDTF">2012-11-14T23:25:00Z</dcterms:created>
  <dcterms:modified xsi:type="dcterms:W3CDTF">2019-07-11T11:51:22Z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2052-11.1.0.8661</vt:lpwstr>
  </property>
</Properties>
</file>