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>
  <p:sldMasterIdLst>
    <p:sldMasterId id="2147483648" r:id="rId1"/>
    <p:sldMasterId id="2147483666" r:id="rId2"/>
  </p:sldMasterIdLst>
  <p:notesMasterIdLst>
    <p:notesMasterId r:id="rId4"/>
  </p:notesMasterIdLst>
  <p:handoutMasterIdLst>
    <p:handoutMasterId r:id="rId5"/>
  </p:handoutMasterIdLst>
  <p:sldIdLst>
    <p:sldId id="637" r:id="rId3"/>
  </p:sldIdLst>
  <p:sldSz cx="12192000" cy="68580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76">
          <p15:clr>
            <a:srgbClr val="A4A3A4"/>
          </p15:clr>
        </p15:guide>
        <p15:guide id="2" pos="381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47">
          <p15:clr>
            <a:srgbClr val="A4A3A4"/>
          </p15:clr>
        </p15:guide>
        <p15:guide id="2" pos="2289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onnie Glendinning" initials="" lastIdx="1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9F32"/>
    <a:srgbClr val="CCA132"/>
    <a:srgbClr val="CC7F32"/>
    <a:srgbClr val="A49963"/>
    <a:srgbClr val="F9B500"/>
    <a:srgbClr val="9F9F5F"/>
    <a:srgbClr val="23238E"/>
    <a:srgbClr val="FF7F00"/>
    <a:srgbClr val="FFC0CB"/>
    <a:srgbClr val="A52A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74" autoAdjust="0"/>
    <p:restoredTop sz="81829" autoAdjust="0"/>
  </p:normalViewPr>
  <p:slideViewPr>
    <p:cSldViewPr snapToGrid="0">
      <p:cViewPr varScale="1">
        <p:scale>
          <a:sx n="94" d="100"/>
          <a:sy n="94" d="100"/>
        </p:scale>
        <p:origin x="1008" y="78"/>
      </p:cViewPr>
      <p:guideLst>
        <p:guide orient="horz" pos="2176"/>
        <p:guide pos="381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40" d="100"/>
          <a:sy n="40" d="100"/>
        </p:scale>
        <p:origin x="2808" y="44"/>
      </p:cViewPr>
      <p:guideLst>
        <p:guide orient="horz" pos="3047"/>
        <p:guide pos="228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2586092" y="9239448"/>
            <a:ext cx="2347414" cy="27209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/>
            </a:lvl1pPr>
          </a:lstStyle>
          <a:p>
            <a:pPr algn="l"/>
            <a:fld id="{FF589425-449D-4D80-B16A-0FCA3F0B391A}" type="datetime9">
              <a:rPr lang="en-US" sz="900">
                <a:solidFill>
                  <a:schemeClr val="tx1">
                    <a:lumMod val="75000"/>
                    <a:lumOff val="25000"/>
                  </a:schemeClr>
                </a:solidFill>
              </a:rPr>
              <a:t>5/6/2019 7:57:20 PM</a:t>
            </a:fld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452493" y="9239448"/>
            <a:ext cx="2732195" cy="27967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>
            <a:lvl1pPr>
              <a:defRPr sz="1200"/>
            </a:lvl1pPr>
          </a:lstStyle>
          <a:p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Confidential and Proprietary, © NXP</a:t>
            </a:r>
          </a:p>
        </p:txBody>
      </p:sp>
      <p:sp>
        <p:nvSpPr>
          <p:cNvPr id="12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0464" y="9017036"/>
            <a:ext cx="416205" cy="4794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FB1A579D-3553-4F33-9067-7E7231905C3B}" type="slidenum">
              <a:rPr lang="en-US" sz="1000">
                <a:solidFill>
                  <a:schemeClr val="tx1">
                    <a:lumMod val="75000"/>
                    <a:lumOff val="25000"/>
                  </a:schemeClr>
                </a:solidFill>
              </a:rPr>
              <a:t>‹#›</a:t>
            </a:fld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6536576" y="9239119"/>
            <a:ext cx="516353" cy="185990"/>
            <a:chOff x="271463" y="2852738"/>
            <a:chExt cx="3190876" cy="1149350"/>
          </a:xfrm>
        </p:grpSpPr>
        <p:sp>
          <p:nvSpPr>
            <p:cNvPr id="14" name="Freeform 6"/>
            <p:cNvSpPr/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5" name="Freeform 7"/>
            <p:cNvSpPr/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6" name="Freeform 8"/>
            <p:cNvSpPr/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7" name="Freeform 9"/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8" name="Freeform 10"/>
            <p:cNvSpPr/>
            <p:nvPr/>
          </p:nvSpPr>
          <p:spPr bwMode="auto">
            <a:xfrm>
              <a:off x="271463" y="2852738"/>
              <a:ext cx="1306513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661" tIns="48331" rIns="96661" bIns="48331" numCol="1" anchor="t" anchorCtr="0" compatLnSpc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2586092" y="9239448"/>
            <a:ext cx="2347414" cy="27209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/>
            </a:lvl1pPr>
          </a:lstStyle>
          <a:p>
            <a:pPr algn="l"/>
            <a:fld id="{FF589425-449D-4D80-B16A-0FCA3F0B391A}" type="datetime9">
              <a:rPr lang="en-US" sz="900">
                <a:solidFill>
                  <a:schemeClr val="tx1">
                    <a:lumMod val="75000"/>
                    <a:lumOff val="25000"/>
                  </a:schemeClr>
                </a:solidFill>
              </a:rPr>
              <a:t>5/6/2019 7:57:20 PM</a:t>
            </a:fld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452493" y="9239448"/>
            <a:ext cx="2732195" cy="27967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>
            <a:lvl1pPr>
              <a:defRPr sz="1200"/>
            </a:lvl1pPr>
          </a:lstStyle>
          <a:p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Confidential and Proprietary, © NXP</a:t>
            </a:r>
          </a:p>
        </p:txBody>
      </p:sp>
      <p:sp>
        <p:nvSpPr>
          <p:cNvPr id="14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0464" y="9017036"/>
            <a:ext cx="416205" cy="4794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FB1A579D-3553-4F33-9067-7E7231905C3B}" type="slidenum">
              <a:rPr lang="en-US" sz="1000">
                <a:solidFill>
                  <a:schemeClr val="tx1">
                    <a:lumMod val="75000"/>
                    <a:lumOff val="25000"/>
                  </a:schemeClr>
                </a:solidFill>
              </a:rPr>
              <a:t>‹#›</a:t>
            </a:fld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6536576" y="9239119"/>
            <a:ext cx="516353" cy="185990"/>
            <a:chOff x="271463" y="2852738"/>
            <a:chExt cx="3190876" cy="1149350"/>
          </a:xfrm>
        </p:grpSpPr>
        <p:sp>
          <p:nvSpPr>
            <p:cNvPr id="16" name="Freeform 6"/>
            <p:cNvSpPr/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7" name="Freeform 7"/>
            <p:cNvSpPr/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8" name="Freeform 8"/>
            <p:cNvSpPr/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9" name="Freeform 9"/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20" name="Freeform 10"/>
            <p:cNvSpPr/>
            <p:nvPr/>
          </p:nvSpPr>
          <p:spPr bwMode="auto">
            <a:xfrm>
              <a:off x="271463" y="2852738"/>
              <a:ext cx="1306513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02_Master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 Placeholder 89"/>
          <p:cNvSpPr>
            <a:spLocks noGrp="1"/>
          </p:cNvSpPr>
          <p:nvPr userDrawn="1">
            <p:ph type="body" sz="quarter" idx="12"/>
          </p:nvPr>
        </p:nvSpPr>
        <p:spPr>
          <a:xfrm>
            <a:off x="431371" y="2817332"/>
            <a:ext cx="5131229" cy="1297467"/>
          </a:xfrm>
        </p:spPr>
        <p:txBody>
          <a:bodyPr>
            <a:normAutofit/>
          </a:bodyPr>
          <a:lstStyle>
            <a:lvl1pPr marL="0" indent="0" algn="r">
              <a:lnSpc>
                <a:spcPct val="100000"/>
              </a:lnSpc>
              <a:buFontTx/>
              <a:buNone/>
              <a:defRPr sz="2000" b="0" cap="all" spc="-60" baseline="0">
                <a:solidFill>
                  <a:schemeClr val="tx2">
                    <a:lumMod val="75000"/>
                  </a:schemeClr>
                </a:solidFill>
                <a:latin typeface="+mj-lt"/>
              </a:defRPr>
            </a:lvl1pPr>
            <a:lvl2pPr marL="233680" indent="0">
              <a:buFontTx/>
              <a:buNone/>
              <a:defRPr/>
            </a:lvl2pPr>
            <a:lvl3pPr marL="401955" indent="0">
              <a:buFontTx/>
              <a:buNone/>
              <a:defRPr/>
            </a:lvl3pPr>
            <a:lvl4pPr marL="569595" indent="0">
              <a:buFontTx/>
              <a:buNone/>
              <a:defRPr/>
            </a:lvl4pPr>
            <a:lvl5pPr marL="746125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7" name="Rectangle 183"/>
          <p:cNvSpPr>
            <a:spLocks noGrp="1" noChangeArrowheads="1"/>
          </p:cNvSpPr>
          <p:nvPr userDrawn="1">
            <p:ph type="subTitle" idx="1" hasCustomPrompt="1"/>
          </p:nvPr>
        </p:nvSpPr>
        <p:spPr bwMode="blackWhite">
          <a:xfrm>
            <a:off x="5612971" y="2042632"/>
            <a:ext cx="4216829" cy="992668"/>
          </a:xfrm>
          <a:prstGeom prst="rect">
            <a:avLst/>
          </a:prstGeom>
          <a:ln w="25400" algn="ctr"/>
          <a:effectLst/>
        </p:spPr>
        <p:txBody>
          <a:bodyPr tIns="0" bIns="91440" anchor="t">
            <a:noAutofit/>
          </a:bodyPr>
          <a:lstStyle>
            <a:lvl1pPr marL="0" indent="0" algn="l" rtl="0" fontAlgn="base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Tx/>
              <a:buFont typeface="Arial" panose="020B0604020202020204" pitchFamily="34" charset="0"/>
              <a:buNone/>
              <a:defRPr lang="en-US" sz="2400" b="1" kern="1200" cap="all" spc="-60" baseline="0" dirty="0" smtClean="0">
                <a:solidFill>
                  <a:schemeClr val="tx2">
                    <a:lumMod val="7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8" name="Rectangle 182"/>
          <p:cNvSpPr>
            <a:spLocks noGrp="1" noChangeArrowheads="1"/>
          </p:cNvSpPr>
          <p:nvPr userDrawn="1">
            <p:ph type="ctrTitle" hasCustomPrompt="1"/>
          </p:nvPr>
        </p:nvSpPr>
        <p:spPr bwMode="blackWhite">
          <a:xfrm>
            <a:off x="431371" y="1052032"/>
            <a:ext cx="5131229" cy="1716568"/>
          </a:xfrm>
          <a:ln w="25400"/>
          <a:effectLst/>
        </p:spPr>
        <p:txBody>
          <a:bodyPr tIns="91440" bIns="91440" anchor="t"/>
          <a:lstStyle>
            <a:lvl1pPr algn="l">
              <a:lnSpc>
                <a:spcPct val="100000"/>
              </a:lnSpc>
              <a:spcBef>
                <a:spcPct val="25000"/>
              </a:spcBef>
              <a:defRPr lang="en-US" sz="2900" b="1" kern="1200" cap="all" spc="-60" baseline="0" dirty="0">
                <a:solidFill>
                  <a:schemeClr val="tx2">
                    <a:lumMod val="7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Title Goes Here</a:t>
            </a:r>
            <a:br>
              <a:rPr lang="en-US" dirty="0"/>
            </a:br>
            <a:r>
              <a:rPr lang="en-US" dirty="0"/>
              <a:t>Second Line Optional</a:t>
            </a:r>
          </a:p>
        </p:txBody>
      </p:sp>
      <p:pic>
        <p:nvPicPr>
          <p:cNvPr id="67" name="Picture 6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8" y="4296291"/>
            <a:ext cx="12186303" cy="1076770"/>
          </a:xfrm>
          <a:prstGeom prst="rect">
            <a:avLst/>
          </a:prstGeom>
        </p:spPr>
      </p:pic>
      <p:sp>
        <p:nvSpPr>
          <p:cNvPr id="56" name="TextBox 55"/>
          <p:cNvSpPr txBox="1"/>
          <p:nvPr userDrawn="1"/>
        </p:nvSpPr>
        <p:spPr>
          <a:xfrm>
            <a:off x="777827" y="6303694"/>
            <a:ext cx="3643043" cy="308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en-US" sz="1300" b="0" i="0" cap="all" baseline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CONFIDENTIAL AND PROPRIETARY</a:t>
            </a:r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6710636" y="5931672"/>
            <a:ext cx="5224214" cy="670193"/>
            <a:chOff x="7003917" y="-725488"/>
            <a:chExt cx="10382383" cy="1331913"/>
          </a:xfrm>
        </p:grpSpPr>
        <p:sp>
          <p:nvSpPr>
            <p:cNvPr id="14" name="Rectangle 12"/>
            <p:cNvSpPr>
              <a:spLocks noChangeArrowheads="1"/>
            </p:cNvSpPr>
            <p:nvPr userDrawn="1"/>
          </p:nvSpPr>
          <p:spPr bwMode="auto">
            <a:xfrm>
              <a:off x="10345738" y="-725488"/>
              <a:ext cx="28575" cy="1331913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5" name="Rectangle 13"/>
            <p:cNvSpPr>
              <a:spLocks noChangeArrowheads="1"/>
            </p:cNvSpPr>
            <p:nvPr userDrawn="1"/>
          </p:nvSpPr>
          <p:spPr bwMode="auto">
            <a:xfrm>
              <a:off x="17357725" y="-725488"/>
              <a:ext cx="28575" cy="1331913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6" name="Freeform 14"/>
            <p:cNvSpPr/>
            <p:nvPr userDrawn="1"/>
          </p:nvSpPr>
          <p:spPr bwMode="auto">
            <a:xfrm>
              <a:off x="10807700" y="-511175"/>
              <a:ext cx="250825" cy="395288"/>
            </a:xfrm>
            <a:custGeom>
              <a:avLst/>
              <a:gdLst>
                <a:gd name="T0" fmla="*/ 88 w 158"/>
                <a:gd name="T1" fmla="*/ 0 h 249"/>
                <a:gd name="T2" fmla="*/ 114 w 158"/>
                <a:gd name="T3" fmla="*/ 2 h 249"/>
                <a:gd name="T4" fmla="*/ 137 w 158"/>
                <a:gd name="T5" fmla="*/ 9 h 249"/>
                <a:gd name="T6" fmla="*/ 156 w 158"/>
                <a:gd name="T7" fmla="*/ 26 h 249"/>
                <a:gd name="T8" fmla="*/ 130 w 158"/>
                <a:gd name="T9" fmla="*/ 51 h 249"/>
                <a:gd name="T10" fmla="*/ 114 w 158"/>
                <a:gd name="T11" fmla="*/ 35 h 249"/>
                <a:gd name="T12" fmla="*/ 88 w 158"/>
                <a:gd name="T13" fmla="*/ 30 h 249"/>
                <a:gd name="T14" fmla="*/ 65 w 158"/>
                <a:gd name="T15" fmla="*/ 33 h 249"/>
                <a:gd name="T16" fmla="*/ 51 w 158"/>
                <a:gd name="T17" fmla="*/ 42 h 249"/>
                <a:gd name="T18" fmla="*/ 44 w 158"/>
                <a:gd name="T19" fmla="*/ 54 h 249"/>
                <a:gd name="T20" fmla="*/ 41 w 158"/>
                <a:gd name="T21" fmla="*/ 65 h 249"/>
                <a:gd name="T22" fmla="*/ 46 w 158"/>
                <a:gd name="T23" fmla="*/ 84 h 249"/>
                <a:gd name="T24" fmla="*/ 55 w 158"/>
                <a:gd name="T25" fmla="*/ 93 h 249"/>
                <a:gd name="T26" fmla="*/ 72 w 158"/>
                <a:gd name="T27" fmla="*/ 103 h 249"/>
                <a:gd name="T28" fmla="*/ 90 w 158"/>
                <a:gd name="T29" fmla="*/ 110 h 249"/>
                <a:gd name="T30" fmla="*/ 109 w 158"/>
                <a:gd name="T31" fmla="*/ 114 h 249"/>
                <a:gd name="T32" fmla="*/ 128 w 158"/>
                <a:gd name="T33" fmla="*/ 124 h 249"/>
                <a:gd name="T34" fmla="*/ 144 w 158"/>
                <a:gd name="T35" fmla="*/ 135 h 249"/>
                <a:gd name="T36" fmla="*/ 156 w 158"/>
                <a:gd name="T37" fmla="*/ 151 h 249"/>
                <a:gd name="T38" fmla="*/ 158 w 158"/>
                <a:gd name="T39" fmla="*/ 177 h 249"/>
                <a:gd name="T40" fmla="*/ 156 w 158"/>
                <a:gd name="T41" fmla="*/ 203 h 249"/>
                <a:gd name="T42" fmla="*/ 144 w 158"/>
                <a:gd name="T43" fmla="*/ 221 h 249"/>
                <a:gd name="T44" fmla="*/ 125 w 158"/>
                <a:gd name="T45" fmla="*/ 238 h 249"/>
                <a:gd name="T46" fmla="*/ 102 w 158"/>
                <a:gd name="T47" fmla="*/ 247 h 249"/>
                <a:gd name="T48" fmla="*/ 76 w 158"/>
                <a:gd name="T49" fmla="*/ 249 h 249"/>
                <a:gd name="T50" fmla="*/ 46 w 158"/>
                <a:gd name="T51" fmla="*/ 247 h 249"/>
                <a:gd name="T52" fmla="*/ 21 w 158"/>
                <a:gd name="T53" fmla="*/ 235 h 249"/>
                <a:gd name="T54" fmla="*/ 0 w 158"/>
                <a:gd name="T55" fmla="*/ 217 h 249"/>
                <a:gd name="T56" fmla="*/ 28 w 158"/>
                <a:gd name="T57" fmla="*/ 193 h 249"/>
                <a:gd name="T58" fmla="*/ 41 w 158"/>
                <a:gd name="T59" fmla="*/ 210 h 249"/>
                <a:gd name="T60" fmla="*/ 58 w 158"/>
                <a:gd name="T61" fmla="*/ 217 h 249"/>
                <a:gd name="T62" fmla="*/ 76 w 158"/>
                <a:gd name="T63" fmla="*/ 219 h 249"/>
                <a:gd name="T64" fmla="*/ 93 w 158"/>
                <a:gd name="T65" fmla="*/ 217 h 249"/>
                <a:gd name="T66" fmla="*/ 109 w 158"/>
                <a:gd name="T67" fmla="*/ 210 h 249"/>
                <a:gd name="T68" fmla="*/ 121 w 158"/>
                <a:gd name="T69" fmla="*/ 198 h 249"/>
                <a:gd name="T70" fmla="*/ 125 w 158"/>
                <a:gd name="T71" fmla="*/ 179 h 249"/>
                <a:gd name="T72" fmla="*/ 121 w 158"/>
                <a:gd name="T73" fmla="*/ 165 h 249"/>
                <a:gd name="T74" fmla="*/ 109 w 158"/>
                <a:gd name="T75" fmla="*/ 154 h 249"/>
                <a:gd name="T76" fmla="*/ 95 w 158"/>
                <a:gd name="T77" fmla="*/ 147 h 249"/>
                <a:gd name="T78" fmla="*/ 76 w 158"/>
                <a:gd name="T79" fmla="*/ 140 h 249"/>
                <a:gd name="T80" fmla="*/ 55 w 158"/>
                <a:gd name="T81" fmla="*/ 133 h 249"/>
                <a:gd name="T82" fmla="*/ 37 w 158"/>
                <a:gd name="T83" fmla="*/ 126 h 249"/>
                <a:gd name="T84" fmla="*/ 23 w 158"/>
                <a:gd name="T85" fmla="*/ 112 h 249"/>
                <a:gd name="T86" fmla="*/ 11 w 158"/>
                <a:gd name="T87" fmla="*/ 93 h 249"/>
                <a:gd name="T88" fmla="*/ 7 w 158"/>
                <a:gd name="T89" fmla="*/ 65 h 249"/>
                <a:gd name="T90" fmla="*/ 9 w 158"/>
                <a:gd name="T91" fmla="*/ 49 h 249"/>
                <a:gd name="T92" fmla="*/ 18 w 158"/>
                <a:gd name="T93" fmla="*/ 30 h 249"/>
                <a:gd name="T94" fmla="*/ 35 w 158"/>
                <a:gd name="T95" fmla="*/ 14 h 249"/>
                <a:gd name="T96" fmla="*/ 58 w 158"/>
                <a:gd name="T97" fmla="*/ 2 h 249"/>
                <a:gd name="T98" fmla="*/ 88 w 158"/>
                <a:gd name="T99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58" h="249">
                  <a:moveTo>
                    <a:pt x="88" y="0"/>
                  </a:moveTo>
                  <a:lnTo>
                    <a:pt x="114" y="2"/>
                  </a:lnTo>
                  <a:lnTo>
                    <a:pt x="137" y="9"/>
                  </a:lnTo>
                  <a:lnTo>
                    <a:pt x="156" y="26"/>
                  </a:lnTo>
                  <a:lnTo>
                    <a:pt x="130" y="51"/>
                  </a:lnTo>
                  <a:lnTo>
                    <a:pt x="114" y="35"/>
                  </a:lnTo>
                  <a:lnTo>
                    <a:pt x="88" y="30"/>
                  </a:lnTo>
                  <a:lnTo>
                    <a:pt x="65" y="33"/>
                  </a:lnTo>
                  <a:lnTo>
                    <a:pt x="51" y="42"/>
                  </a:lnTo>
                  <a:lnTo>
                    <a:pt x="44" y="54"/>
                  </a:lnTo>
                  <a:lnTo>
                    <a:pt x="41" y="65"/>
                  </a:lnTo>
                  <a:lnTo>
                    <a:pt x="46" y="84"/>
                  </a:lnTo>
                  <a:lnTo>
                    <a:pt x="55" y="93"/>
                  </a:lnTo>
                  <a:lnTo>
                    <a:pt x="72" y="103"/>
                  </a:lnTo>
                  <a:lnTo>
                    <a:pt x="90" y="110"/>
                  </a:lnTo>
                  <a:lnTo>
                    <a:pt x="109" y="114"/>
                  </a:lnTo>
                  <a:lnTo>
                    <a:pt x="128" y="124"/>
                  </a:lnTo>
                  <a:lnTo>
                    <a:pt x="144" y="135"/>
                  </a:lnTo>
                  <a:lnTo>
                    <a:pt x="156" y="151"/>
                  </a:lnTo>
                  <a:lnTo>
                    <a:pt x="158" y="177"/>
                  </a:lnTo>
                  <a:lnTo>
                    <a:pt x="156" y="203"/>
                  </a:lnTo>
                  <a:lnTo>
                    <a:pt x="144" y="221"/>
                  </a:lnTo>
                  <a:lnTo>
                    <a:pt x="125" y="238"/>
                  </a:lnTo>
                  <a:lnTo>
                    <a:pt x="102" y="247"/>
                  </a:lnTo>
                  <a:lnTo>
                    <a:pt x="76" y="249"/>
                  </a:lnTo>
                  <a:lnTo>
                    <a:pt x="46" y="247"/>
                  </a:lnTo>
                  <a:lnTo>
                    <a:pt x="21" y="235"/>
                  </a:lnTo>
                  <a:lnTo>
                    <a:pt x="0" y="217"/>
                  </a:lnTo>
                  <a:lnTo>
                    <a:pt x="28" y="193"/>
                  </a:lnTo>
                  <a:lnTo>
                    <a:pt x="41" y="210"/>
                  </a:lnTo>
                  <a:lnTo>
                    <a:pt x="58" y="217"/>
                  </a:lnTo>
                  <a:lnTo>
                    <a:pt x="76" y="219"/>
                  </a:lnTo>
                  <a:lnTo>
                    <a:pt x="93" y="217"/>
                  </a:lnTo>
                  <a:lnTo>
                    <a:pt x="109" y="210"/>
                  </a:lnTo>
                  <a:lnTo>
                    <a:pt x="121" y="198"/>
                  </a:lnTo>
                  <a:lnTo>
                    <a:pt x="125" y="179"/>
                  </a:lnTo>
                  <a:lnTo>
                    <a:pt x="121" y="165"/>
                  </a:lnTo>
                  <a:lnTo>
                    <a:pt x="109" y="154"/>
                  </a:lnTo>
                  <a:lnTo>
                    <a:pt x="95" y="147"/>
                  </a:lnTo>
                  <a:lnTo>
                    <a:pt x="76" y="140"/>
                  </a:lnTo>
                  <a:lnTo>
                    <a:pt x="55" y="133"/>
                  </a:lnTo>
                  <a:lnTo>
                    <a:pt x="37" y="126"/>
                  </a:lnTo>
                  <a:lnTo>
                    <a:pt x="23" y="112"/>
                  </a:lnTo>
                  <a:lnTo>
                    <a:pt x="11" y="93"/>
                  </a:lnTo>
                  <a:lnTo>
                    <a:pt x="7" y="65"/>
                  </a:lnTo>
                  <a:lnTo>
                    <a:pt x="9" y="49"/>
                  </a:lnTo>
                  <a:lnTo>
                    <a:pt x="18" y="30"/>
                  </a:lnTo>
                  <a:lnTo>
                    <a:pt x="35" y="14"/>
                  </a:lnTo>
                  <a:lnTo>
                    <a:pt x="58" y="2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7" name="Freeform 15"/>
            <p:cNvSpPr/>
            <p:nvPr userDrawn="1"/>
          </p:nvSpPr>
          <p:spPr bwMode="auto">
            <a:xfrm>
              <a:off x="11136313" y="-503238"/>
              <a:ext cx="254000" cy="381000"/>
            </a:xfrm>
            <a:custGeom>
              <a:avLst/>
              <a:gdLst>
                <a:gd name="T0" fmla="*/ 0 w 160"/>
                <a:gd name="T1" fmla="*/ 0 h 240"/>
                <a:gd name="T2" fmla="*/ 153 w 160"/>
                <a:gd name="T3" fmla="*/ 0 h 240"/>
                <a:gd name="T4" fmla="*/ 153 w 160"/>
                <a:gd name="T5" fmla="*/ 30 h 240"/>
                <a:gd name="T6" fmla="*/ 32 w 160"/>
                <a:gd name="T7" fmla="*/ 30 h 240"/>
                <a:gd name="T8" fmla="*/ 32 w 160"/>
                <a:gd name="T9" fmla="*/ 102 h 240"/>
                <a:gd name="T10" fmla="*/ 146 w 160"/>
                <a:gd name="T11" fmla="*/ 102 h 240"/>
                <a:gd name="T12" fmla="*/ 146 w 160"/>
                <a:gd name="T13" fmla="*/ 133 h 240"/>
                <a:gd name="T14" fmla="*/ 32 w 160"/>
                <a:gd name="T15" fmla="*/ 133 h 240"/>
                <a:gd name="T16" fmla="*/ 32 w 160"/>
                <a:gd name="T17" fmla="*/ 209 h 240"/>
                <a:gd name="T18" fmla="*/ 160 w 160"/>
                <a:gd name="T19" fmla="*/ 209 h 240"/>
                <a:gd name="T20" fmla="*/ 160 w 160"/>
                <a:gd name="T21" fmla="*/ 240 h 240"/>
                <a:gd name="T22" fmla="*/ 0 w 160"/>
                <a:gd name="T23" fmla="*/ 240 h 240"/>
                <a:gd name="T24" fmla="*/ 0 w 160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0" h="240">
                  <a:moveTo>
                    <a:pt x="0" y="0"/>
                  </a:moveTo>
                  <a:lnTo>
                    <a:pt x="153" y="0"/>
                  </a:lnTo>
                  <a:lnTo>
                    <a:pt x="153" y="30"/>
                  </a:lnTo>
                  <a:lnTo>
                    <a:pt x="32" y="30"/>
                  </a:lnTo>
                  <a:lnTo>
                    <a:pt x="32" y="102"/>
                  </a:lnTo>
                  <a:lnTo>
                    <a:pt x="146" y="102"/>
                  </a:lnTo>
                  <a:lnTo>
                    <a:pt x="146" y="133"/>
                  </a:lnTo>
                  <a:lnTo>
                    <a:pt x="32" y="133"/>
                  </a:lnTo>
                  <a:lnTo>
                    <a:pt x="32" y="209"/>
                  </a:lnTo>
                  <a:lnTo>
                    <a:pt x="160" y="209"/>
                  </a:lnTo>
                  <a:lnTo>
                    <a:pt x="160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8" name="Freeform 16"/>
            <p:cNvSpPr/>
            <p:nvPr userDrawn="1"/>
          </p:nvSpPr>
          <p:spPr bwMode="auto">
            <a:xfrm>
              <a:off x="11428413" y="-511175"/>
              <a:ext cx="339725" cy="395288"/>
            </a:xfrm>
            <a:custGeom>
              <a:avLst/>
              <a:gdLst>
                <a:gd name="T0" fmla="*/ 125 w 214"/>
                <a:gd name="T1" fmla="*/ 0 h 249"/>
                <a:gd name="T2" fmla="*/ 156 w 214"/>
                <a:gd name="T3" fmla="*/ 2 h 249"/>
                <a:gd name="T4" fmla="*/ 186 w 214"/>
                <a:gd name="T5" fmla="*/ 16 h 249"/>
                <a:gd name="T6" fmla="*/ 209 w 214"/>
                <a:gd name="T7" fmla="*/ 37 h 249"/>
                <a:gd name="T8" fmla="*/ 181 w 214"/>
                <a:gd name="T9" fmla="*/ 56 h 249"/>
                <a:gd name="T10" fmla="*/ 165 w 214"/>
                <a:gd name="T11" fmla="*/ 42 h 249"/>
                <a:gd name="T12" fmla="*/ 146 w 214"/>
                <a:gd name="T13" fmla="*/ 33 h 249"/>
                <a:gd name="T14" fmla="*/ 123 w 214"/>
                <a:gd name="T15" fmla="*/ 30 h 249"/>
                <a:gd name="T16" fmla="*/ 95 w 214"/>
                <a:gd name="T17" fmla="*/ 35 h 249"/>
                <a:gd name="T18" fmla="*/ 69 w 214"/>
                <a:gd name="T19" fmla="*/ 49 h 249"/>
                <a:gd name="T20" fmla="*/ 51 w 214"/>
                <a:gd name="T21" fmla="*/ 70 h 249"/>
                <a:gd name="T22" fmla="*/ 39 w 214"/>
                <a:gd name="T23" fmla="*/ 96 h 249"/>
                <a:gd name="T24" fmla="*/ 34 w 214"/>
                <a:gd name="T25" fmla="*/ 126 h 249"/>
                <a:gd name="T26" fmla="*/ 39 w 214"/>
                <a:gd name="T27" fmla="*/ 156 h 249"/>
                <a:gd name="T28" fmla="*/ 51 w 214"/>
                <a:gd name="T29" fmla="*/ 182 h 249"/>
                <a:gd name="T30" fmla="*/ 69 w 214"/>
                <a:gd name="T31" fmla="*/ 200 h 249"/>
                <a:gd name="T32" fmla="*/ 93 w 214"/>
                <a:gd name="T33" fmla="*/ 214 h 249"/>
                <a:gd name="T34" fmla="*/ 123 w 214"/>
                <a:gd name="T35" fmla="*/ 219 h 249"/>
                <a:gd name="T36" fmla="*/ 149 w 214"/>
                <a:gd name="T37" fmla="*/ 217 h 249"/>
                <a:gd name="T38" fmla="*/ 169 w 214"/>
                <a:gd name="T39" fmla="*/ 205 h 249"/>
                <a:gd name="T40" fmla="*/ 186 w 214"/>
                <a:gd name="T41" fmla="*/ 189 h 249"/>
                <a:gd name="T42" fmla="*/ 214 w 214"/>
                <a:gd name="T43" fmla="*/ 207 h 249"/>
                <a:gd name="T44" fmla="*/ 207 w 214"/>
                <a:gd name="T45" fmla="*/ 217 h 249"/>
                <a:gd name="T46" fmla="*/ 195 w 214"/>
                <a:gd name="T47" fmla="*/ 228 h 249"/>
                <a:gd name="T48" fmla="*/ 176 w 214"/>
                <a:gd name="T49" fmla="*/ 238 h 249"/>
                <a:gd name="T50" fmla="*/ 153 w 214"/>
                <a:gd name="T51" fmla="*/ 247 h 249"/>
                <a:gd name="T52" fmla="*/ 123 w 214"/>
                <a:gd name="T53" fmla="*/ 249 h 249"/>
                <a:gd name="T54" fmla="*/ 88 w 214"/>
                <a:gd name="T55" fmla="*/ 245 h 249"/>
                <a:gd name="T56" fmla="*/ 58 w 214"/>
                <a:gd name="T57" fmla="*/ 231 h 249"/>
                <a:gd name="T58" fmla="*/ 32 w 214"/>
                <a:gd name="T59" fmla="*/ 212 h 249"/>
                <a:gd name="T60" fmla="*/ 16 w 214"/>
                <a:gd name="T61" fmla="*/ 186 h 249"/>
                <a:gd name="T62" fmla="*/ 4 w 214"/>
                <a:gd name="T63" fmla="*/ 156 h 249"/>
                <a:gd name="T64" fmla="*/ 0 w 214"/>
                <a:gd name="T65" fmla="*/ 126 h 249"/>
                <a:gd name="T66" fmla="*/ 7 w 214"/>
                <a:gd name="T67" fmla="*/ 84 h 249"/>
                <a:gd name="T68" fmla="*/ 23 w 214"/>
                <a:gd name="T69" fmla="*/ 49 h 249"/>
                <a:gd name="T70" fmla="*/ 48 w 214"/>
                <a:gd name="T71" fmla="*/ 23 h 249"/>
                <a:gd name="T72" fmla="*/ 83 w 214"/>
                <a:gd name="T73" fmla="*/ 5 h 249"/>
                <a:gd name="T74" fmla="*/ 125 w 214"/>
                <a:gd name="T7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14" h="249">
                  <a:moveTo>
                    <a:pt x="125" y="0"/>
                  </a:moveTo>
                  <a:lnTo>
                    <a:pt x="156" y="2"/>
                  </a:lnTo>
                  <a:lnTo>
                    <a:pt x="186" y="16"/>
                  </a:lnTo>
                  <a:lnTo>
                    <a:pt x="209" y="37"/>
                  </a:lnTo>
                  <a:lnTo>
                    <a:pt x="181" y="56"/>
                  </a:lnTo>
                  <a:lnTo>
                    <a:pt x="165" y="42"/>
                  </a:lnTo>
                  <a:lnTo>
                    <a:pt x="146" y="33"/>
                  </a:lnTo>
                  <a:lnTo>
                    <a:pt x="123" y="30"/>
                  </a:lnTo>
                  <a:lnTo>
                    <a:pt x="95" y="35"/>
                  </a:lnTo>
                  <a:lnTo>
                    <a:pt x="69" y="49"/>
                  </a:lnTo>
                  <a:lnTo>
                    <a:pt x="51" y="70"/>
                  </a:lnTo>
                  <a:lnTo>
                    <a:pt x="39" y="96"/>
                  </a:lnTo>
                  <a:lnTo>
                    <a:pt x="34" y="126"/>
                  </a:lnTo>
                  <a:lnTo>
                    <a:pt x="39" y="156"/>
                  </a:lnTo>
                  <a:lnTo>
                    <a:pt x="51" y="182"/>
                  </a:lnTo>
                  <a:lnTo>
                    <a:pt x="69" y="200"/>
                  </a:lnTo>
                  <a:lnTo>
                    <a:pt x="93" y="214"/>
                  </a:lnTo>
                  <a:lnTo>
                    <a:pt x="123" y="219"/>
                  </a:lnTo>
                  <a:lnTo>
                    <a:pt x="149" y="217"/>
                  </a:lnTo>
                  <a:lnTo>
                    <a:pt x="169" y="205"/>
                  </a:lnTo>
                  <a:lnTo>
                    <a:pt x="186" y="189"/>
                  </a:lnTo>
                  <a:lnTo>
                    <a:pt x="214" y="207"/>
                  </a:lnTo>
                  <a:lnTo>
                    <a:pt x="207" y="217"/>
                  </a:lnTo>
                  <a:lnTo>
                    <a:pt x="195" y="228"/>
                  </a:lnTo>
                  <a:lnTo>
                    <a:pt x="176" y="238"/>
                  </a:lnTo>
                  <a:lnTo>
                    <a:pt x="153" y="247"/>
                  </a:lnTo>
                  <a:lnTo>
                    <a:pt x="123" y="249"/>
                  </a:lnTo>
                  <a:lnTo>
                    <a:pt x="88" y="245"/>
                  </a:lnTo>
                  <a:lnTo>
                    <a:pt x="58" y="231"/>
                  </a:lnTo>
                  <a:lnTo>
                    <a:pt x="32" y="212"/>
                  </a:lnTo>
                  <a:lnTo>
                    <a:pt x="16" y="186"/>
                  </a:lnTo>
                  <a:lnTo>
                    <a:pt x="4" y="156"/>
                  </a:lnTo>
                  <a:lnTo>
                    <a:pt x="0" y="126"/>
                  </a:lnTo>
                  <a:lnTo>
                    <a:pt x="7" y="84"/>
                  </a:lnTo>
                  <a:lnTo>
                    <a:pt x="23" y="49"/>
                  </a:lnTo>
                  <a:lnTo>
                    <a:pt x="48" y="23"/>
                  </a:lnTo>
                  <a:lnTo>
                    <a:pt x="83" y="5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9" name="Freeform 17"/>
            <p:cNvSpPr/>
            <p:nvPr userDrawn="1"/>
          </p:nvSpPr>
          <p:spPr bwMode="auto">
            <a:xfrm>
              <a:off x="11812588" y="-503238"/>
              <a:ext cx="290513" cy="387350"/>
            </a:xfrm>
            <a:custGeom>
              <a:avLst/>
              <a:gdLst>
                <a:gd name="T0" fmla="*/ 0 w 183"/>
                <a:gd name="T1" fmla="*/ 0 h 244"/>
                <a:gd name="T2" fmla="*/ 32 w 183"/>
                <a:gd name="T3" fmla="*/ 0 h 244"/>
                <a:gd name="T4" fmla="*/ 32 w 183"/>
                <a:gd name="T5" fmla="*/ 146 h 244"/>
                <a:gd name="T6" fmla="*/ 35 w 183"/>
                <a:gd name="T7" fmla="*/ 165 h 244"/>
                <a:gd name="T8" fmla="*/ 39 w 183"/>
                <a:gd name="T9" fmla="*/ 184 h 244"/>
                <a:gd name="T10" fmla="*/ 51 w 183"/>
                <a:gd name="T11" fmla="*/ 200 h 244"/>
                <a:gd name="T12" fmla="*/ 67 w 183"/>
                <a:gd name="T13" fmla="*/ 212 h 244"/>
                <a:gd name="T14" fmla="*/ 93 w 183"/>
                <a:gd name="T15" fmla="*/ 214 h 244"/>
                <a:gd name="T16" fmla="*/ 116 w 183"/>
                <a:gd name="T17" fmla="*/ 212 h 244"/>
                <a:gd name="T18" fmla="*/ 132 w 183"/>
                <a:gd name="T19" fmla="*/ 200 h 244"/>
                <a:gd name="T20" fmla="*/ 144 w 183"/>
                <a:gd name="T21" fmla="*/ 184 h 244"/>
                <a:gd name="T22" fmla="*/ 151 w 183"/>
                <a:gd name="T23" fmla="*/ 165 h 244"/>
                <a:gd name="T24" fmla="*/ 151 w 183"/>
                <a:gd name="T25" fmla="*/ 146 h 244"/>
                <a:gd name="T26" fmla="*/ 151 w 183"/>
                <a:gd name="T27" fmla="*/ 0 h 244"/>
                <a:gd name="T28" fmla="*/ 183 w 183"/>
                <a:gd name="T29" fmla="*/ 0 h 244"/>
                <a:gd name="T30" fmla="*/ 183 w 183"/>
                <a:gd name="T31" fmla="*/ 151 h 244"/>
                <a:gd name="T32" fmla="*/ 179 w 183"/>
                <a:gd name="T33" fmla="*/ 184 h 244"/>
                <a:gd name="T34" fmla="*/ 167 w 183"/>
                <a:gd name="T35" fmla="*/ 209 h 244"/>
                <a:gd name="T36" fmla="*/ 146 w 183"/>
                <a:gd name="T37" fmla="*/ 228 h 244"/>
                <a:gd name="T38" fmla="*/ 121 w 183"/>
                <a:gd name="T39" fmla="*/ 240 h 244"/>
                <a:gd name="T40" fmla="*/ 93 w 183"/>
                <a:gd name="T41" fmla="*/ 244 h 244"/>
                <a:gd name="T42" fmla="*/ 62 w 183"/>
                <a:gd name="T43" fmla="*/ 240 h 244"/>
                <a:gd name="T44" fmla="*/ 37 w 183"/>
                <a:gd name="T45" fmla="*/ 228 h 244"/>
                <a:gd name="T46" fmla="*/ 16 w 183"/>
                <a:gd name="T47" fmla="*/ 209 h 244"/>
                <a:gd name="T48" fmla="*/ 4 w 183"/>
                <a:gd name="T49" fmla="*/ 184 h 244"/>
                <a:gd name="T50" fmla="*/ 0 w 183"/>
                <a:gd name="T51" fmla="*/ 151 h 244"/>
                <a:gd name="T52" fmla="*/ 0 w 183"/>
                <a:gd name="T53" fmla="*/ 0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83" h="244">
                  <a:moveTo>
                    <a:pt x="0" y="0"/>
                  </a:moveTo>
                  <a:lnTo>
                    <a:pt x="32" y="0"/>
                  </a:lnTo>
                  <a:lnTo>
                    <a:pt x="32" y="146"/>
                  </a:lnTo>
                  <a:lnTo>
                    <a:pt x="35" y="165"/>
                  </a:lnTo>
                  <a:lnTo>
                    <a:pt x="39" y="184"/>
                  </a:lnTo>
                  <a:lnTo>
                    <a:pt x="51" y="200"/>
                  </a:lnTo>
                  <a:lnTo>
                    <a:pt x="67" y="212"/>
                  </a:lnTo>
                  <a:lnTo>
                    <a:pt x="93" y="214"/>
                  </a:lnTo>
                  <a:lnTo>
                    <a:pt x="116" y="212"/>
                  </a:lnTo>
                  <a:lnTo>
                    <a:pt x="132" y="200"/>
                  </a:lnTo>
                  <a:lnTo>
                    <a:pt x="144" y="184"/>
                  </a:lnTo>
                  <a:lnTo>
                    <a:pt x="151" y="165"/>
                  </a:lnTo>
                  <a:lnTo>
                    <a:pt x="151" y="146"/>
                  </a:lnTo>
                  <a:lnTo>
                    <a:pt x="151" y="0"/>
                  </a:lnTo>
                  <a:lnTo>
                    <a:pt x="183" y="0"/>
                  </a:lnTo>
                  <a:lnTo>
                    <a:pt x="183" y="151"/>
                  </a:lnTo>
                  <a:lnTo>
                    <a:pt x="179" y="184"/>
                  </a:lnTo>
                  <a:lnTo>
                    <a:pt x="167" y="209"/>
                  </a:lnTo>
                  <a:lnTo>
                    <a:pt x="146" y="228"/>
                  </a:lnTo>
                  <a:lnTo>
                    <a:pt x="121" y="240"/>
                  </a:lnTo>
                  <a:lnTo>
                    <a:pt x="93" y="244"/>
                  </a:lnTo>
                  <a:lnTo>
                    <a:pt x="62" y="240"/>
                  </a:lnTo>
                  <a:lnTo>
                    <a:pt x="37" y="228"/>
                  </a:lnTo>
                  <a:lnTo>
                    <a:pt x="16" y="209"/>
                  </a:lnTo>
                  <a:lnTo>
                    <a:pt x="4" y="184"/>
                  </a:lnTo>
                  <a:lnTo>
                    <a:pt x="0" y="1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20" name="Freeform 18"/>
            <p:cNvSpPr>
              <a:spLocks noEditPoints="1"/>
            </p:cNvSpPr>
            <p:nvPr userDrawn="1"/>
          </p:nvSpPr>
          <p:spPr bwMode="auto">
            <a:xfrm>
              <a:off x="12196763" y="-503238"/>
              <a:ext cx="269875" cy="381000"/>
            </a:xfrm>
            <a:custGeom>
              <a:avLst/>
              <a:gdLst>
                <a:gd name="T0" fmla="*/ 32 w 170"/>
                <a:gd name="T1" fmla="*/ 28 h 240"/>
                <a:gd name="T2" fmla="*/ 32 w 170"/>
                <a:gd name="T3" fmla="*/ 105 h 240"/>
                <a:gd name="T4" fmla="*/ 74 w 170"/>
                <a:gd name="T5" fmla="*/ 105 h 240"/>
                <a:gd name="T6" fmla="*/ 88 w 170"/>
                <a:gd name="T7" fmla="*/ 105 h 240"/>
                <a:gd name="T8" fmla="*/ 102 w 170"/>
                <a:gd name="T9" fmla="*/ 102 h 240"/>
                <a:gd name="T10" fmla="*/ 114 w 170"/>
                <a:gd name="T11" fmla="*/ 95 h 240"/>
                <a:gd name="T12" fmla="*/ 123 w 170"/>
                <a:gd name="T13" fmla="*/ 84 h 240"/>
                <a:gd name="T14" fmla="*/ 125 w 170"/>
                <a:gd name="T15" fmla="*/ 67 h 240"/>
                <a:gd name="T16" fmla="*/ 123 w 170"/>
                <a:gd name="T17" fmla="*/ 51 h 240"/>
                <a:gd name="T18" fmla="*/ 114 w 170"/>
                <a:gd name="T19" fmla="*/ 39 h 240"/>
                <a:gd name="T20" fmla="*/ 102 w 170"/>
                <a:gd name="T21" fmla="*/ 32 h 240"/>
                <a:gd name="T22" fmla="*/ 88 w 170"/>
                <a:gd name="T23" fmla="*/ 30 h 240"/>
                <a:gd name="T24" fmla="*/ 74 w 170"/>
                <a:gd name="T25" fmla="*/ 28 h 240"/>
                <a:gd name="T26" fmla="*/ 32 w 170"/>
                <a:gd name="T27" fmla="*/ 28 h 240"/>
                <a:gd name="T28" fmla="*/ 0 w 170"/>
                <a:gd name="T29" fmla="*/ 0 h 240"/>
                <a:gd name="T30" fmla="*/ 83 w 170"/>
                <a:gd name="T31" fmla="*/ 0 h 240"/>
                <a:gd name="T32" fmla="*/ 109 w 170"/>
                <a:gd name="T33" fmla="*/ 2 h 240"/>
                <a:gd name="T34" fmla="*/ 130 w 170"/>
                <a:gd name="T35" fmla="*/ 11 h 240"/>
                <a:gd name="T36" fmla="*/ 144 w 170"/>
                <a:gd name="T37" fmla="*/ 23 h 240"/>
                <a:gd name="T38" fmla="*/ 153 w 170"/>
                <a:gd name="T39" fmla="*/ 37 h 240"/>
                <a:gd name="T40" fmla="*/ 158 w 170"/>
                <a:gd name="T41" fmla="*/ 51 h 240"/>
                <a:gd name="T42" fmla="*/ 160 w 170"/>
                <a:gd name="T43" fmla="*/ 67 h 240"/>
                <a:gd name="T44" fmla="*/ 156 w 170"/>
                <a:gd name="T45" fmla="*/ 88 h 240"/>
                <a:gd name="T46" fmla="*/ 144 w 170"/>
                <a:gd name="T47" fmla="*/ 109 h 240"/>
                <a:gd name="T48" fmla="*/ 125 w 170"/>
                <a:gd name="T49" fmla="*/ 123 h 240"/>
                <a:gd name="T50" fmla="*/ 102 w 170"/>
                <a:gd name="T51" fmla="*/ 130 h 240"/>
                <a:gd name="T52" fmla="*/ 170 w 170"/>
                <a:gd name="T53" fmla="*/ 240 h 240"/>
                <a:gd name="T54" fmla="*/ 128 w 170"/>
                <a:gd name="T55" fmla="*/ 240 h 240"/>
                <a:gd name="T56" fmla="*/ 67 w 170"/>
                <a:gd name="T57" fmla="*/ 135 h 240"/>
                <a:gd name="T58" fmla="*/ 32 w 170"/>
                <a:gd name="T59" fmla="*/ 135 h 240"/>
                <a:gd name="T60" fmla="*/ 32 w 170"/>
                <a:gd name="T61" fmla="*/ 240 h 240"/>
                <a:gd name="T62" fmla="*/ 0 w 170"/>
                <a:gd name="T63" fmla="*/ 240 h 240"/>
                <a:gd name="T64" fmla="*/ 0 w 170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0">
                  <a:moveTo>
                    <a:pt x="32" y="28"/>
                  </a:moveTo>
                  <a:lnTo>
                    <a:pt x="32" y="105"/>
                  </a:lnTo>
                  <a:lnTo>
                    <a:pt x="74" y="105"/>
                  </a:lnTo>
                  <a:lnTo>
                    <a:pt x="88" y="105"/>
                  </a:lnTo>
                  <a:lnTo>
                    <a:pt x="102" y="102"/>
                  </a:lnTo>
                  <a:lnTo>
                    <a:pt x="114" y="95"/>
                  </a:lnTo>
                  <a:lnTo>
                    <a:pt x="123" y="84"/>
                  </a:lnTo>
                  <a:lnTo>
                    <a:pt x="125" y="67"/>
                  </a:lnTo>
                  <a:lnTo>
                    <a:pt x="123" y="51"/>
                  </a:lnTo>
                  <a:lnTo>
                    <a:pt x="114" y="39"/>
                  </a:lnTo>
                  <a:lnTo>
                    <a:pt x="102" y="32"/>
                  </a:lnTo>
                  <a:lnTo>
                    <a:pt x="88" y="30"/>
                  </a:lnTo>
                  <a:lnTo>
                    <a:pt x="74" y="28"/>
                  </a:lnTo>
                  <a:lnTo>
                    <a:pt x="32" y="28"/>
                  </a:lnTo>
                  <a:close/>
                  <a:moveTo>
                    <a:pt x="0" y="0"/>
                  </a:moveTo>
                  <a:lnTo>
                    <a:pt x="83" y="0"/>
                  </a:lnTo>
                  <a:lnTo>
                    <a:pt x="109" y="2"/>
                  </a:lnTo>
                  <a:lnTo>
                    <a:pt x="130" y="11"/>
                  </a:lnTo>
                  <a:lnTo>
                    <a:pt x="144" y="23"/>
                  </a:lnTo>
                  <a:lnTo>
                    <a:pt x="153" y="37"/>
                  </a:lnTo>
                  <a:lnTo>
                    <a:pt x="158" y="51"/>
                  </a:lnTo>
                  <a:lnTo>
                    <a:pt x="160" y="67"/>
                  </a:lnTo>
                  <a:lnTo>
                    <a:pt x="156" y="88"/>
                  </a:lnTo>
                  <a:lnTo>
                    <a:pt x="144" y="109"/>
                  </a:lnTo>
                  <a:lnTo>
                    <a:pt x="125" y="123"/>
                  </a:lnTo>
                  <a:lnTo>
                    <a:pt x="102" y="130"/>
                  </a:lnTo>
                  <a:lnTo>
                    <a:pt x="170" y="240"/>
                  </a:lnTo>
                  <a:lnTo>
                    <a:pt x="128" y="240"/>
                  </a:lnTo>
                  <a:lnTo>
                    <a:pt x="67" y="135"/>
                  </a:lnTo>
                  <a:lnTo>
                    <a:pt x="32" y="135"/>
                  </a:lnTo>
                  <a:lnTo>
                    <a:pt x="32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21" name="Freeform 19"/>
            <p:cNvSpPr/>
            <p:nvPr userDrawn="1"/>
          </p:nvSpPr>
          <p:spPr bwMode="auto">
            <a:xfrm>
              <a:off x="12520613" y="-503238"/>
              <a:ext cx="255588" cy="381000"/>
            </a:xfrm>
            <a:custGeom>
              <a:avLst/>
              <a:gdLst>
                <a:gd name="T0" fmla="*/ 0 w 161"/>
                <a:gd name="T1" fmla="*/ 0 h 240"/>
                <a:gd name="T2" fmla="*/ 156 w 161"/>
                <a:gd name="T3" fmla="*/ 0 h 240"/>
                <a:gd name="T4" fmla="*/ 156 w 161"/>
                <a:gd name="T5" fmla="*/ 30 h 240"/>
                <a:gd name="T6" fmla="*/ 33 w 161"/>
                <a:gd name="T7" fmla="*/ 30 h 240"/>
                <a:gd name="T8" fmla="*/ 33 w 161"/>
                <a:gd name="T9" fmla="*/ 102 h 240"/>
                <a:gd name="T10" fmla="*/ 147 w 161"/>
                <a:gd name="T11" fmla="*/ 102 h 240"/>
                <a:gd name="T12" fmla="*/ 147 w 161"/>
                <a:gd name="T13" fmla="*/ 133 h 240"/>
                <a:gd name="T14" fmla="*/ 33 w 161"/>
                <a:gd name="T15" fmla="*/ 133 h 240"/>
                <a:gd name="T16" fmla="*/ 33 w 161"/>
                <a:gd name="T17" fmla="*/ 209 h 240"/>
                <a:gd name="T18" fmla="*/ 161 w 161"/>
                <a:gd name="T19" fmla="*/ 209 h 240"/>
                <a:gd name="T20" fmla="*/ 161 w 161"/>
                <a:gd name="T21" fmla="*/ 240 h 240"/>
                <a:gd name="T22" fmla="*/ 0 w 161"/>
                <a:gd name="T23" fmla="*/ 240 h 240"/>
                <a:gd name="T24" fmla="*/ 0 w 161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1" h="240">
                  <a:moveTo>
                    <a:pt x="0" y="0"/>
                  </a:moveTo>
                  <a:lnTo>
                    <a:pt x="156" y="0"/>
                  </a:lnTo>
                  <a:lnTo>
                    <a:pt x="156" y="30"/>
                  </a:lnTo>
                  <a:lnTo>
                    <a:pt x="33" y="30"/>
                  </a:lnTo>
                  <a:lnTo>
                    <a:pt x="33" y="102"/>
                  </a:lnTo>
                  <a:lnTo>
                    <a:pt x="147" y="102"/>
                  </a:lnTo>
                  <a:lnTo>
                    <a:pt x="147" y="133"/>
                  </a:lnTo>
                  <a:lnTo>
                    <a:pt x="33" y="133"/>
                  </a:lnTo>
                  <a:lnTo>
                    <a:pt x="33" y="209"/>
                  </a:lnTo>
                  <a:lnTo>
                    <a:pt x="161" y="209"/>
                  </a:lnTo>
                  <a:lnTo>
                    <a:pt x="161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22" name="Freeform 20"/>
            <p:cNvSpPr/>
            <p:nvPr userDrawn="1"/>
          </p:nvSpPr>
          <p:spPr bwMode="auto">
            <a:xfrm>
              <a:off x="12976225" y="-511175"/>
              <a:ext cx="334963" cy="395288"/>
            </a:xfrm>
            <a:custGeom>
              <a:avLst/>
              <a:gdLst>
                <a:gd name="T0" fmla="*/ 123 w 211"/>
                <a:gd name="T1" fmla="*/ 0 h 249"/>
                <a:gd name="T2" fmla="*/ 156 w 211"/>
                <a:gd name="T3" fmla="*/ 2 h 249"/>
                <a:gd name="T4" fmla="*/ 184 w 211"/>
                <a:gd name="T5" fmla="*/ 16 h 249"/>
                <a:gd name="T6" fmla="*/ 207 w 211"/>
                <a:gd name="T7" fmla="*/ 37 h 249"/>
                <a:gd name="T8" fmla="*/ 181 w 211"/>
                <a:gd name="T9" fmla="*/ 56 h 249"/>
                <a:gd name="T10" fmla="*/ 165 w 211"/>
                <a:gd name="T11" fmla="*/ 42 h 249"/>
                <a:gd name="T12" fmla="*/ 144 w 211"/>
                <a:gd name="T13" fmla="*/ 33 h 249"/>
                <a:gd name="T14" fmla="*/ 123 w 211"/>
                <a:gd name="T15" fmla="*/ 30 h 249"/>
                <a:gd name="T16" fmla="*/ 93 w 211"/>
                <a:gd name="T17" fmla="*/ 35 h 249"/>
                <a:gd name="T18" fmla="*/ 67 w 211"/>
                <a:gd name="T19" fmla="*/ 49 h 249"/>
                <a:gd name="T20" fmla="*/ 49 w 211"/>
                <a:gd name="T21" fmla="*/ 70 h 249"/>
                <a:gd name="T22" fmla="*/ 37 w 211"/>
                <a:gd name="T23" fmla="*/ 96 h 249"/>
                <a:gd name="T24" fmla="*/ 35 w 211"/>
                <a:gd name="T25" fmla="*/ 126 h 249"/>
                <a:gd name="T26" fmla="*/ 37 w 211"/>
                <a:gd name="T27" fmla="*/ 156 h 249"/>
                <a:gd name="T28" fmla="*/ 49 w 211"/>
                <a:gd name="T29" fmla="*/ 182 h 249"/>
                <a:gd name="T30" fmla="*/ 67 w 211"/>
                <a:gd name="T31" fmla="*/ 200 h 249"/>
                <a:gd name="T32" fmla="*/ 93 w 211"/>
                <a:gd name="T33" fmla="*/ 214 h 249"/>
                <a:gd name="T34" fmla="*/ 123 w 211"/>
                <a:gd name="T35" fmla="*/ 219 h 249"/>
                <a:gd name="T36" fmla="*/ 149 w 211"/>
                <a:gd name="T37" fmla="*/ 217 h 249"/>
                <a:gd name="T38" fmla="*/ 170 w 211"/>
                <a:gd name="T39" fmla="*/ 205 h 249"/>
                <a:gd name="T40" fmla="*/ 186 w 211"/>
                <a:gd name="T41" fmla="*/ 189 h 249"/>
                <a:gd name="T42" fmla="*/ 211 w 211"/>
                <a:gd name="T43" fmla="*/ 207 h 249"/>
                <a:gd name="T44" fmla="*/ 205 w 211"/>
                <a:gd name="T45" fmla="*/ 217 h 249"/>
                <a:gd name="T46" fmla="*/ 193 w 211"/>
                <a:gd name="T47" fmla="*/ 228 h 249"/>
                <a:gd name="T48" fmla="*/ 174 w 211"/>
                <a:gd name="T49" fmla="*/ 238 h 249"/>
                <a:gd name="T50" fmla="*/ 151 w 211"/>
                <a:gd name="T51" fmla="*/ 247 h 249"/>
                <a:gd name="T52" fmla="*/ 121 w 211"/>
                <a:gd name="T53" fmla="*/ 249 h 249"/>
                <a:gd name="T54" fmla="*/ 86 w 211"/>
                <a:gd name="T55" fmla="*/ 245 h 249"/>
                <a:gd name="T56" fmla="*/ 56 w 211"/>
                <a:gd name="T57" fmla="*/ 231 h 249"/>
                <a:gd name="T58" fmla="*/ 32 w 211"/>
                <a:gd name="T59" fmla="*/ 212 h 249"/>
                <a:gd name="T60" fmla="*/ 14 w 211"/>
                <a:gd name="T61" fmla="*/ 186 h 249"/>
                <a:gd name="T62" fmla="*/ 2 w 211"/>
                <a:gd name="T63" fmla="*/ 156 h 249"/>
                <a:gd name="T64" fmla="*/ 0 w 211"/>
                <a:gd name="T65" fmla="*/ 126 h 249"/>
                <a:gd name="T66" fmla="*/ 4 w 211"/>
                <a:gd name="T67" fmla="*/ 84 h 249"/>
                <a:gd name="T68" fmla="*/ 21 w 211"/>
                <a:gd name="T69" fmla="*/ 49 h 249"/>
                <a:gd name="T70" fmla="*/ 49 w 211"/>
                <a:gd name="T71" fmla="*/ 23 h 249"/>
                <a:gd name="T72" fmla="*/ 83 w 211"/>
                <a:gd name="T73" fmla="*/ 5 h 249"/>
                <a:gd name="T74" fmla="*/ 123 w 211"/>
                <a:gd name="T7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11" h="249">
                  <a:moveTo>
                    <a:pt x="123" y="0"/>
                  </a:moveTo>
                  <a:lnTo>
                    <a:pt x="156" y="2"/>
                  </a:lnTo>
                  <a:lnTo>
                    <a:pt x="184" y="16"/>
                  </a:lnTo>
                  <a:lnTo>
                    <a:pt x="207" y="37"/>
                  </a:lnTo>
                  <a:lnTo>
                    <a:pt x="181" y="56"/>
                  </a:lnTo>
                  <a:lnTo>
                    <a:pt x="165" y="42"/>
                  </a:lnTo>
                  <a:lnTo>
                    <a:pt x="144" y="33"/>
                  </a:lnTo>
                  <a:lnTo>
                    <a:pt x="123" y="30"/>
                  </a:lnTo>
                  <a:lnTo>
                    <a:pt x="93" y="35"/>
                  </a:lnTo>
                  <a:lnTo>
                    <a:pt x="67" y="49"/>
                  </a:lnTo>
                  <a:lnTo>
                    <a:pt x="49" y="70"/>
                  </a:lnTo>
                  <a:lnTo>
                    <a:pt x="37" y="96"/>
                  </a:lnTo>
                  <a:lnTo>
                    <a:pt x="35" y="126"/>
                  </a:lnTo>
                  <a:lnTo>
                    <a:pt x="37" y="156"/>
                  </a:lnTo>
                  <a:lnTo>
                    <a:pt x="49" y="182"/>
                  </a:lnTo>
                  <a:lnTo>
                    <a:pt x="67" y="200"/>
                  </a:lnTo>
                  <a:lnTo>
                    <a:pt x="93" y="214"/>
                  </a:lnTo>
                  <a:lnTo>
                    <a:pt x="123" y="219"/>
                  </a:lnTo>
                  <a:lnTo>
                    <a:pt x="149" y="217"/>
                  </a:lnTo>
                  <a:lnTo>
                    <a:pt x="170" y="205"/>
                  </a:lnTo>
                  <a:lnTo>
                    <a:pt x="186" y="189"/>
                  </a:lnTo>
                  <a:lnTo>
                    <a:pt x="211" y="207"/>
                  </a:lnTo>
                  <a:lnTo>
                    <a:pt x="205" y="217"/>
                  </a:lnTo>
                  <a:lnTo>
                    <a:pt x="193" y="228"/>
                  </a:lnTo>
                  <a:lnTo>
                    <a:pt x="174" y="238"/>
                  </a:lnTo>
                  <a:lnTo>
                    <a:pt x="151" y="247"/>
                  </a:lnTo>
                  <a:lnTo>
                    <a:pt x="121" y="249"/>
                  </a:lnTo>
                  <a:lnTo>
                    <a:pt x="86" y="245"/>
                  </a:lnTo>
                  <a:lnTo>
                    <a:pt x="56" y="231"/>
                  </a:lnTo>
                  <a:lnTo>
                    <a:pt x="32" y="212"/>
                  </a:lnTo>
                  <a:lnTo>
                    <a:pt x="14" y="186"/>
                  </a:lnTo>
                  <a:lnTo>
                    <a:pt x="2" y="156"/>
                  </a:lnTo>
                  <a:lnTo>
                    <a:pt x="0" y="126"/>
                  </a:lnTo>
                  <a:lnTo>
                    <a:pt x="4" y="84"/>
                  </a:lnTo>
                  <a:lnTo>
                    <a:pt x="21" y="49"/>
                  </a:lnTo>
                  <a:lnTo>
                    <a:pt x="49" y="23"/>
                  </a:lnTo>
                  <a:lnTo>
                    <a:pt x="83" y="5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23" name="Freeform 21"/>
            <p:cNvSpPr>
              <a:spLocks noEditPoints="1"/>
            </p:cNvSpPr>
            <p:nvPr userDrawn="1"/>
          </p:nvSpPr>
          <p:spPr bwMode="auto">
            <a:xfrm>
              <a:off x="13341350" y="-511175"/>
              <a:ext cx="395288" cy="395288"/>
            </a:xfrm>
            <a:custGeom>
              <a:avLst/>
              <a:gdLst>
                <a:gd name="T0" fmla="*/ 123 w 249"/>
                <a:gd name="T1" fmla="*/ 30 h 249"/>
                <a:gd name="T2" fmla="*/ 93 w 249"/>
                <a:gd name="T3" fmla="*/ 35 h 249"/>
                <a:gd name="T4" fmla="*/ 70 w 249"/>
                <a:gd name="T5" fmla="*/ 49 h 249"/>
                <a:gd name="T6" fmla="*/ 49 w 249"/>
                <a:gd name="T7" fmla="*/ 68 h 249"/>
                <a:gd name="T8" fmla="*/ 37 w 249"/>
                <a:gd name="T9" fmla="*/ 96 h 249"/>
                <a:gd name="T10" fmla="*/ 35 w 249"/>
                <a:gd name="T11" fmla="*/ 124 h 249"/>
                <a:gd name="T12" fmla="*/ 37 w 249"/>
                <a:gd name="T13" fmla="*/ 154 h 249"/>
                <a:gd name="T14" fmla="*/ 49 w 249"/>
                <a:gd name="T15" fmla="*/ 182 h 249"/>
                <a:gd name="T16" fmla="*/ 70 w 249"/>
                <a:gd name="T17" fmla="*/ 200 h 249"/>
                <a:gd name="T18" fmla="*/ 93 w 249"/>
                <a:gd name="T19" fmla="*/ 214 h 249"/>
                <a:gd name="T20" fmla="*/ 123 w 249"/>
                <a:gd name="T21" fmla="*/ 219 h 249"/>
                <a:gd name="T22" fmla="*/ 154 w 249"/>
                <a:gd name="T23" fmla="*/ 214 h 249"/>
                <a:gd name="T24" fmla="*/ 179 w 249"/>
                <a:gd name="T25" fmla="*/ 200 h 249"/>
                <a:gd name="T26" fmla="*/ 198 w 249"/>
                <a:gd name="T27" fmla="*/ 182 h 249"/>
                <a:gd name="T28" fmla="*/ 210 w 249"/>
                <a:gd name="T29" fmla="*/ 154 h 249"/>
                <a:gd name="T30" fmla="*/ 214 w 249"/>
                <a:gd name="T31" fmla="*/ 124 h 249"/>
                <a:gd name="T32" fmla="*/ 210 w 249"/>
                <a:gd name="T33" fmla="*/ 96 h 249"/>
                <a:gd name="T34" fmla="*/ 198 w 249"/>
                <a:gd name="T35" fmla="*/ 68 h 249"/>
                <a:gd name="T36" fmla="*/ 179 w 249"/>
                <a:gd name="T37" fmla="*/ 49 h 249"/>
                <a:gd name="T38" fmla="*/ 154 w 249"/>
                <a:gd name="T39" fmla="*/ 35 h 249"/>
                <a:gd name="T40" fmla="*/ 123 w 249"/>
                <a:gd name="T41" fmla="*/ 30 h 249"/>
                <a:gd name="T42" fmla="*/ 123 w 249"/>
                <a:gd name="T43" fmla="*/ 0 h 249"/>
                <a:gd name="T44" fmla="*/ 165 w 249"/>
                <a:gd name="T45" fmla="*/ 5 h 249"/>
                <a:gd name="T46" fmla="*/ 200 w 249"/>
                <a:gd name="T47" fmla="*/ 23 h 249"/>
                <a:gd name="T48" fmla="*/ 226 w 249"/>
                <a:gd name="T49" fmla="*/ 49 h 249"/>
                <a:gd name="T50" fmla="*/ 242 w 249"/>
                <a:gd name="T51" fmla="*/ 84 h 249"/>
                <a:gd name="T52" fmla="*/ 249 w 249"/>
                <a:gd name="T53" fmla="*/ 124 h 249"/>
                <a:gd name="T54" fmla="*/ 242 w 249"/>
                <a:gd name="T55" fmla="*/ 165 h 249"/>
                <a:gd name="T56" fmla="*/ 226 w 249"/>
                <a:gd name="T57" fmla="*/ 200 h 249"/>
                <a:gd name="T58" fmla="*/ 200 w 249"/>
                <a:gd name="T59" fmla="*/ 226 h 249"/>
                <a:gd name="T60" fmla="*/ 165 w 249"/>
                <a:gd name="T61" fmla="*/ 245 h 249"/>
                <a:gd name="T62" fmla="*/ 123 w 249"/>
                <a:gd name="T63" fmla="*/ 249 h 249"/>
                <a:gd name="T64" fmla="*/ 84 w 249"/>
                <a:gd name="T65" fmla="*/ 245 h 249"/>
                <a:gd name="T66" fmla="*/ 49 w 249"/>
                <a:gd name="T67" fmla="*/ 226 h 249"/>
                <a:gd name="T68" fmla="*/ 23 w 249"/>
                <a:gd name="T69" fmla="*/ 200 h 249"/>
                <a:gd name="T70" fmla="*/ 5 w 249"/>
                <a:gd name="T71" fmla="*/ 165 h 249"/>
                <a:gd name="T72" fmla="*/ 0 w 249"/>
                <a:gd name="T73" fmla="*/ 124 h 249"/>
                <a:gd name="T74" fmla="*/ 5 w 249"/>
                <a:gd name="T75" fmla="*/ 84 h 249"/>
                <a:gd name="T76" fmla="*/ 23 w 249"/>
                <a:gd name="T77" fmla="*/ 49 h 249"/>
                <a:gd name="T78" fmla="*/ 49 w 249"/>
                <a:gd name="T79" fmla="*/ 23 h 249"/>
                <a:gd name="T80" fmla="*/ 84 w 249"/>
                <a:gd name="T81" fmla="*/ 5 h 249"/>
                <a:gd name="T82" fmla="*/ 123 w 249"/>
                <a:gd name="T83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9" h="249">
                  <a:moveTo>
                    <a:pt x="123" y="30"/>
                  </a:moveTo>
                  <a:lnTo>
                    <a:pt x="93" y="35"/>
                  </a:lnTo>
                  <a:lnTo>
                    <a:pt x="70" y="49"/>
                  </a:lnTo>
                  <a:lnTo>
                    <a:pt x="49" y="68"/>
                  </a:lnTo>
                  <a:lnTo>
                    <a:pt x="37" y="96"/>
                  </a:lnTo>
                  <a:lnTo>
                    <a:pt x="35" y="124"/>
                  </a:lnTo>
                  <a:lnTo>
                    <a:pt x="37" y="154"/>
                  </a:lnTo>
                  <a:lnTo>
                    <a:pt x="49" y="182"/>
                  </a:lnTo>
                  <a:lnTo>
                    <a:pt x="70" y="200"/>
                  </a:lnTo>
                  <a:lnTo>
                    <a:pt x="93" y="214"/>
                  </a:lnTo>
                  <a:lnTo>
                    <a:pt x="123" y="219"/>
                  </a:lnTo>
                  <a:lnTo>
                    <a:pt x="154" y="214"/>
                  </a:lnTo>
                  <a:lnTo>
                    <a:pt x="179" y="200"/>
                  </a:lnTo>
                  <a:lnTo>
                    <a:pt x="198" y="182"/>
                  </a:lnTo>
                  <a:lnTo>
                    <a:pt x="210" y="154"/>
                  </a:lnTo>
                  <a:lnTo>
                    <a:pt x="214" y="124"/>
                  </a:lnTo>
                  <a:lnTo>
                    <a:pt x="210" y="96"/>
                  </a:lnTo>
                  <a:lnTo>
                    <a:pt x="198" y="68"/>
                  </a:lnTo>
                  <a:lnTo>
                    <a:pt x="179" y="49"/>
                  </a:lnTo>
                  <a:lnTo>
                    <a:pt x="154" y="35"/>
                  </a:lnTo>
                  <a:lnTo>
                    <a:pt x="123" y="30"/>
                  </a:lnTo>
                  <a:close/>
                  <a:moveTo>
                    <a:pt x="123" y="0"/>
                  </a:moveTo>
                  <a:lnTo>
                    <a:pt x="165" y="5"/>
                  </a:lnTo>
                  <a:lnTo>
                    <a:pt x="200" y="23"/>
                  </a:lnTo>
                  <a:lnTo>
                    <a:pt x="226" y="49"/>
                  </a:lnTo>
                  <a:lnTo>
                    <a:pt x="242" y="84"/>
                  </a:lnTo>
                  <a:lnTo>
                    <a:pt x="249" y="124"/>
                  </a:lnTo>
                  <a:lnTo>
                    <a:pt x="242" y="165"/>
                  </a:lnTo>
                  <a:lnTo>
                    <a:pt x="226" y="200"/>
                  </a:lnTo>
                  <a:lnTo>
                    <a:pt x="200" y="226"/>
                  </a:lnTo>
                  <a:lnTo>
                    <a:pt x="165" y="245"/>
                  </a:lnTo>
                  <a:lnTo>
                    <a:pt x="123" y="249"/>
                  </a:lnTo>
                  <a:lnTo>
                    <a:pt x="84" y="245"/>
                  </a:lnTo>
                  <a:lnTo>
                    <a:pt x="49" y="226"/>
                  </a:lnTo>
                  <a:lnTo>
                    <a:pt x="23" y="200"/>
                  </a:lnTo>
                  <a:lnTo>
                    <a:pt x="5" y="165"/>
                  </a:lnTo>
                  <a:lnTo>
                    <a:pt x="0" y="124"/>
                  </a:lnTo>
                  <a:lnTo>
                    <a:pt x="5" y="84"/>
                  </a:lnTo>
                  <a:lnTo>
                    <a:pt x="23" y="49"/>
                  </a:lnTo>
                  <a:lnTo>
                    <a:pt x="49" y="23"/>
                  </a:lnTo>
                  <a:lnTo>
                    <a:pt x="84" y="5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24" name="Freeform 22"/>
            <p:cNvSpPr/>
            <p:nvPr userDrawn="1"/>
          </p:nvSpPr>
          <p:spPr bwMode="auto">
            <a:xfrm>
              <a:off x="13811250" y="-503238"/>
              <a:ext cx="328613" cy="381000"/>
            </a:xfrm>
            <a:custGeom>
              <a:avLst/>
              <a:gdLst>
                <a:gd name="T0" fmla="*/ 0 w 207"/>
                <a:gd name="T1" fmla="*/ 0 h 240"/>
                <a:gd name="T2" fmla="*/ 42 w 207"/>
                <a:gd name="T3" fmla="*/ 0 h 240"/>
                <a:gd name="T4" fmla="*/ 172 w 207"/>
                <a:gd name="T5" fmla="*/ 198 h 240"/>
                <a:gd name="T6" fmla="*/ 174 w 207"/>
                <a:gd name="T7" fmla="*/ 198 h 240"/>
                <a:gd name="T8" fmla="*/ 174 w 207"/>
                <a:gd name="T9" fmla="*/ 0 h 240"/>
                <a:gd name="T10" fmla="*/ 207 w 207"/>
                <a:gd name="T11" fmla="*/ 0 h 240"/>
                <a:gd name="T12" fmla="*/ 207 w 207"/>
                <a:gd name="T13" fmla="*/ 240 h 240"/>
                <a:gd name="T14" fmla="*/ 165 w 207"/>
                <a:gd name="T15" fmla="*/ 240 h 240"/>
                <a:gd name="T16" fmla="*/ 32 w 207"/>
                <a:gd name="T17" fmla="*/ 42 h 240"/>
                <a:gd name="T18" fmla="*/ 32 w 207"/>
                <a:gd name="T19" fmla="*/ 42 h 240"/>
                <a:gd name="T20" fmla="*/ 32 w 207"/>
                <a:gd name="T21" fmla="*/ 240 h 240"/>
                <a:gd name="T22" fmla="*/ 0 w 207"/>
                <a:gd name="T23" fmla="*/ 240 h 240"/>
                <a:gd name="T24" fmla="*/ 0 w 207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7" h="240">
                  <a:moveTo>
                    <a:pt x="0" y="0"/>
                  </a:moveTo>
                  <a:lnTo>
                    <a:pt x="42" y="0"/>
                  </a:lnTo>
                  <a:lnTo>
                    <a:pt x="172" y="198"/>
                  </a:lnTo>
                  <a:lnTo>
                    <a:pt x="174" y="198"/>
                  </a:lnTo>
                  <a:lnTo>
                    <a:pt x="174" y="0"/>
                  </a:lnTo>
                  <a:lnTo>
                    <a:pt x="207" y="0"/>
                  </a:lnTo>
                  <a:lnTo>
                    <a:pt x="207" y="240"/>
                  </a:lnTo>
                  <a:lnTo>
                    <a:pt x="165" y="240"/>
                  </a:lnTo>
                  <a:lnTo>
                    <a:pt x="32" y="42"/>
                  </a:lnTo>
                  <a:lnTo>
                    <a:pt x="32" y="42"/>
                  </a:lnTo>
                  <a:lnTo>
                    <a:pt x="32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25" name="Freeform 23"/>
            <p:cNvSpPr/>
            <p:nvPr userDrawn="1"/>
          </p:nvSpPr>
          <p:spPr bwMode="auto">
            <a:xfrm>
              <a:off x="14224000" y="-503238"/>
              <a:ext cx="328613" cy="381000"/>
            </a:xfrm>
            <a:custGeom>
              <a:avLst/>
              <a:gdLst>
                <a:gd name="T0" fmla="*/ 0 w 207"/>
                <a:gd name="T1" fmla="*/ 0 h 240"/>
                <a:gd name="T2" fmla="*/ 42 w 207"/>
                <a:gd name="T3" fmla="*/ 0 h 240"/>
                <a:gd name="T4" fmla="*/ 175 w 207"/>
                <a:gd name="T5" fmla="*/ 198 h 240"/>
                <a:gd name="T6" fmla="*/ 175 w 207"/>
                <a:gd name="T7" fmla="*/ 198 h 240"/>
                <a:gd name="T8" fmla="*/ 175 w 207"/>
                <a:gd name="T9" fmla="*/ 0 h 240"/>
                <a:gd name="T10" fmla="*/ 207 w 207"/>
                <a:gd name="T11" fmla="*/ 0 h 240"/>
                <a:gd name="T12" fmla="*/ 207 w 207"/>
                <a:gd name="T13" fmla="*/ 240 h 240"/>
                <a:gd name="T14" fmla="*/ 166 w 207"/>
                <a:gd name="T15" fmla="*/ 240 h 240"/>
                <a:gd name="T16" fmla="*/ 33 w 207"/>
                <a:gd name="T17" fmla="*/ 42 h 240"/>
                <a:gd name="T18" fmla="*/ 33 w 207"/>
                <a:gd name="T19" fmla="*/ 42 h 240"/>
                <a:gd name="T20" fmla="*/ 33 w 207"/>
                <a:gd name="T21" fmla="*/ 240 h 240"/>
                <a:gd name="T22" fmla="*/ 0 w 207"/>
                <a:gd name="T23" fmla="*/ 240 h 240"/>
                <a:gd name="T24" fmla="*/ 0 w 207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7" h="240">
                  <a:moveTo>
                    <a:pt x="0" y="0"/>
                  </a:moveTo>
                  <a:lnTo>
                    <a:pt x="42" y="0"/>
                  </a:lnTo>
                  <a:lnTo>
                    <a:pt x="175" y="198"/>
                  </a:lnTo>
                  <a:lnTo>
                    <a:pt x="175" y="198"/>
                  </a:lnTo>
                  <a:lnTo>
                    <a:pt x="175" y="0"/>
                  </a:lnTo>
                  <a:lnTo>
                    <a:pt x="207" y="0"/>
                  </a:lnTo>
                  <a:lnTo>
                    <a:pt x="207" y="240"/>
                  </a:lnTo>
                  <a:lnTo>
                    <a:pt x="166" y="240"/>
                  </a:lnTo>
                  <a:lnTo>
                    <a:pt x="33" y="42"/>
                  </a:lnTo>
                  <a:lnTo>
                    <a:pt x="33" y="42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26" name="Freeform 24"/>
            <p:cNvSpPr/>
            <p:nvPr userDrawn="1"/>
          </p:nvSpPr>
          <p:spPr bwMode="auto">
            <a:xfrm>
              <a:off x="14652625" y="-503238"/>
              <a:ext cx="252413" cy="381000"/>
            </a:xfrm>
            <a:custGeom>
              <a:avLst/>
              <a:gdLst>
                <a:gd name="T0" fmla="*/ 0 w 159"/>
                <a:gd name="T1" fmla="*/ 0 h 240"/>
                <a:gd name="T2" fmla="*/ 154 w 159"/>
                <a:gd name="T3" fmla="*/ 0 h 240"/>
                <a:gd name="T4" fmla="*/ 154 w 159"/>
                <a:gd name="T5" fmla="*/ 30 h 240"/>
                <a:gd name="T6" fmla="*/ 31 w 159"/>
                <a:gd name="T7" fmla="*/ 30 h 240"/>
                <a:gd name="T8" fmla="*/ 31 w 159"/>
                <a:gd name="T9" fmla="*/ 102 h 240"/>
                <a:gd name="T10" fmla="*/ 145 w 159"/>
                <a:gd name="T11" fmla="*/ 102 h 240"/>
                <a:gd name="T12" fmla="*/ 145 w 159"/>
                <a:gd name="T13" fmla="*/ 133 h 240"/>
                <a:gd name="T14" fmla="*/ 31 w 159"/>
                <a:gd name="T15" fmla="*/ 133 h 240"/>
                <a:gd name="T16" fmla="*/ 31 w 159"/>
                <a:gd name="T17" fmla="*/ 209 h 240"/>
                <a:gd name="T18" fmla="*/ 159 w 159"/>
                <a:gd name="T19" fmla="*/ 209 h 240"/>
                <a:gd name="T20" fmla="*/ 159 w 159"/>
                <a:gd name="T21" fmla="*/ 240 h 240"/>
                <a:gd name="T22" fmla="*/ 0 w 159"/>
                <a:gd name="T23" fmla="*/ 240 h 240"/>
                <a:gd name="T24" fmla="*/ 0 w 159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9" h="240">
                  <a:moveTo>
                    <a:pt x="0" y="0"/>
                  </a:moveTo>
                  <a:lnTo>
                    <a:pt x="154" y="0"/>
                  </a:lnTo>
                  <a:lnTo>
                    <a:pt x="154" y="30"/>
                  </a:lnTo>
                  <a:lnTo>
                    <a:pt x="31" y="30"/>
                  </a:lnTo>
                  <a:lnTo>
                    <a:pt x="31" y="102"/>
                  </a:lnTo>
                  <a:lnTo>
                    <a:pt x="145" y="102"/>
                  </a:lnTo>
                  <a:lnTo>
                    <a:pt x="145" y="133"/>
                  </a:lnTo>
                  <a:lnTo>
                    <a:pt x="31" y="133"/>
                  </a:lnTo>
                  <a:lnTo>
                    <a:pt x="31" y="209"/>
                  </a:lnTo>
                  <a:lnTo>
                    <a:pt x="159" y="209"/>
                  </a:lnTo>
                  <a:lnTo>
                    <a:pt x="159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29" name="Freeform 25"/>
            <p:cNvSpPr/>
            <p:nvPr userDrawn="1"/>
          </p:nvSpPr>
          <p:spPr bwMode="auto">
            <a:xfrm>
              <a:off x="14955838" y="-511175"/>
              <a:ext cx="336550" cy="395288"/>
            </a:xfrm>
            <a:custGeom>
              <a:avLst/>
              <a:gdLst>
                <a:gd name="T0" fmla="*/ 123 w 212"/>
                <a:gd name="T1" fmla="*/ 0 h 249"/>
                <a:gd name="T2" fmla="*/ 156 w 212"/>
                <a:gd name="T3" fmla="*/ 2 h 249"/>
                <a:gd name="T4" fmla="*/ 184 w 212"/>
                <a:gd name="T5" fmla="*/ 16 h 249"/>
                <a:gd name="T6" fmla="*/ 207 w 212"/>
                <a:gd name="T7" fmla="*/ 37 h 249"/>
                <a:gd name="T8" fmla="*/ 179 w 212"/>
                <a:gd name="T9" fmla="*/ 56 h 249"/>
                <a:gd name="T10" fmla="*/ 165 w 212"/>
                <a:gd name="T11" fmla="*/ 42 h 249"/>
                <a:gd name="T12" fmla="*/ 144 w 212"/>
                <a:gd name="T13" fmla="*/ 33 h 249"/>
                <a:gd name="T14" fmla="*/ 123 w 212"/>
                <a:gd name="T15" fmla="*/ 30 h 249"/>
                <a:gd name="T16" fmla="*/ 93 w 212"/>
                <a:gd name="T17" fmla="*/ 35 h 249"/>
                <a:gd name="T18" fmla="*/ 68 w 212"/>
                <a:gd name="T19" fmla="*/ 49 h 249"/>
                <a:gd name="T20" fmla="*/ 49 w 212"/>
                <a:gd name="T21" fmla="*/ 70 h 249"/>
                <a:gd name="T22" fmla="*/ 37 w 212"/>
                <a:gd name="T23" fmla="*/ 96 h 249"/>
                <a:gd name="T24" fmla="*/ 33 w 212"/>
                <a:gd name="T25" fmla="*/ 126 h 249"/>
                <a:gd name="T26" fmla="*/ 37 w 212"/>
                <a:gd name="T27" fmla="*/ 156 h 249"/>
                <a:gd name="T28" fmla="*/ 49 w 212"/>
                <a:gd name="T29" fmla="*/ 182 h 249"/>
                <a:gd name="T30" fmla="*/ 68 w 212"/>
                <a:gd name="T31" fmla="*/ 200 h 249"/>
                <a:gd name="T32" fmla="*/ 93 w 212"/>
                <a:gd name="T33" fmla="*/ 214 h 249"/>
                <a:gd name="T34" fmla="*/ 123 w 212"/>
                <a:gd name="T35" fmla="*/ 219 h 249"/>
                <a:gd name="T36" fmla="*/ 147 w 212"/>
                <a:gd name="T37" fmla="*/ 217 h 249"/>
                <a:gd name="T38" fmla="*/ 168 w 212"/>
                <a:gd name="T39" fmla="*/ 205 h 249"/>
                <a:gd name="T40" fmla="*/ 184 w 212"/>
                <a:gd name="T41" fmla="*/ 189 h 249"/>
                <a:gd name="T42" fmla="*/ 212 w 212"/>
                <a:gd name="T43" fmla="*/ 207 h 249"/>
                <a:gd name="T44" fmla="*/ 205 w 212"/>
                <a:gd name="T45" fmla="*/ 217 h 249"/>
                <a:gd name="T46" fmla="*/ 193 w 212"/>
                <a:gd name="T47" fmla="*/ 228 h 249"/>
                <a:gd name="T48" fmla="*/ 175 w 212"/>
                <a:gd name="T49" fmla="*/ 238 h 249"/>
                <a:gd name="T50" fmla="*/ 151 w 212"/>
                <a:gd name="T51" fmla="*/ 247 h 249"/>
                <a:gd name="T52" fmla="*/ 121 w 212"/>
                <a:gd name="T53" fmla="*/ 249 h 249"/>
                <a:gd name="T54" fmla="*/ 86 w 212"/>
                <a:gd name="T55" fmla="*/ 245 h 249"/>
                <a:gd name="T56" fmla="*/ 56 w 212"/>
                <a:gd name="T57" fmla="*/ 231 h 249"/>
                <a:gd name="T58" fmla="*/ 33 w 212"/>
                <a:gd name="T59" fmla="*/ 212 h 249"/>
                <a:gd name="T60" fmla="*/ 14 w 212"/>
                <a:gd name="T61" fmla="*/ 186 h 249"/>
                <a:gd name="T62" fmla="*/ 2 w 212"/>
                <a:gd name="T63" fmla="*/ 156 h 249"/>
                <a:gd name="T64" fmla="*/ 0 w 212"/>
                <a:gd name="T65" fmla="*/ 126 h 249"/>
                <a:gd name="T66" fmla="*/ 5 w 212"/>
                <a:gd name="T67" fmla="*/ 84 h 249"/>
                <a:gd name="T68" fmla="*/ 21 w 212"/>
                <a:gd name="T69" fmla="*/ 49 h 249"/>
                <a:gd name="T70" fmla="*/ 49 w 212"/>
                <a:gd name="T71" fmla="*/ 23 h 249"/>
                <a:gd name="T72" fmla="*/ 82 w 212"/>
                <a:gd name="T73" fmla="*/ 5 h 249"/>
                <a:gd name="T74" fmla="*/ 123 w 212"/>
                <a:gd name="T7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12" h="249">
                  <a:moveTo>
                    <a:pt x="123" y="0"/>
                  </a:moveTo>
                  <a:lnTo>
                    <a:pt x="156" y="2"/>
                  </a:lnTo>
                  <a:lnTo>
                    <a:pt x="184" y="16"/>
                  </a:lnTo>
                  <a:lnTo>
                    <a:pt x="207" y="37"/>
                  </a:lnTo>
                  <a:lnTo>
                    <a:pt x="179" y="56"/>
                  </a:lnTo>
                  <a:lnTo>
                    <a:pt x="165" y="42"/>
                  </a:lnTo>
                  <a:lnTo>
                    <a:pt x="144" y="33"/>
                  </a:lnTo>
                  <a:lnTo>
                    <a:pt x="123" y="30"/>
                  </a:lnTo>
                  <a:lnTo>
                    <a:pt x="93" y="35"/>
                  </a:lnTo>
                  <a:lnTo>
                    <a:pt x="68" y="49"/>
                  </a:lnTo>
                  <a:lnTo>
                    <a:pt x="49" y="70"/>
                  </a:lnTo>
                  <a:lnTo>
                    <a:pt x="37" y="96"/>
                  </a:lnTo>
                  <a:lnTo>
                    <a:pt x="33" y="126"/>
                  </a:lnTo>
                  <a:lnTo>
                    <a:pt x="37" y="156"/>
                  </a:lnTo>
                  <a:lnTo>
                    <a:pt x="49" y="182"/>
                  </a:lnTo>
                  <a:lnTo>
                    <a:pt x="68" y="200"/>
                  </a:lnTo>
                  <a:lnTo>
                    <a:pt x="93" y="214"/>
                  </a:lnTo>
                  <a:lnTo>
                    <a:pt x="123" y="219"/>
                  </a:lnTo>
                  <a:lnTo>
                    <a:pt x="147" y="217"/>
                  </a:lnTo>
                  <a:lnTo>
                    <a:pt x="168" y="205"/>
                  </a:lnTo>
                  <a:lnTo>
                    <a:pt x="184" y="189"/>
                  </a:lnTo>
                  <a:lnTo>
                    <a:pt x="212" y="207"/>
                  </a:lnTo>
                  <a:lnTo>
                    <a:pt x="205" y="217"/>
                  </a:lnTo>
                  <a:lnTo>
                    <a:pt x="193" y="228"/>
                  </a:lnTo>
                  <a:lnTo>
                    <a:pt x="175" y="238"/>
                  </a:lnTo>
                  <a:lnTo>
                    <a:pt x="151" y="247"/>
                  </a:lnTo>
                  <a:lnTo>
                    <a:pt x="121" y="249"/>
                  </a:lnTo>
                  <a:lnTo>
                    <a:pt x="86" y="245"/>
                  </a:lnTo>
                  <a:lnTo>
                    <a:pt x="56" y="231"/>
                  </a:lnTo>
                  <a:lnTo>
                    <a:pt x="33" y="212"/>
                  </a:lnTo>
                  <a:lnTo>
                    <a:pt x="14" y="186"/>
                  </a:lnTo>
                  <a:lnTo>
                    <a:pt x="2" y="156"/>
                  </a:lnTo>
                  <a:lnTo>
                    <a:pt x="0" y="126"/>
                  </a:lnTo>
                  <a:lnTo>
                    <a:pt x="5" y="84"/>
                  </a:lnTo>
                  <a:lnTo>
                    <a:pt x="21" y="49"/>
                  </a:lnTo>
                  <a:lnTo>
                    <a:pt x="49" y="23"/>
                  </a:lnTo>
                  <a:lnTo>
                    <a:pt x="82" y="5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30" name="Freeform 26"/>
            <p:cNvSpPr/>
            <p:nvPr userDrawn="1"/>
          </p:nvSpPr>
          <p:spPr bwMode="auto">
            <a:xfrm>
              <a:off x="15311438" y="-503238"/>
              <a:ext cx="295275" cy="381000"/>
            </a:xfrm>
            <a:custGeom>
              <a:avLst/>
              <a:gdLst>
                <a:gd name="T0" fmla="*/ 0 w 186"/>
                <a:gd name="T1" fmla="*/ 0 h 240"/>
                <a:gd name="T2" fmla="*/ 186 w 186"/>
                <a:gd name="T3" fmla="*/ 0 h 240"/>
                <a:gd name="T4" fmla="*/ 186 w 186"/>
                <a:gd name="T5" fmla="*/ 30 h 240"/>
                <a:gd name="T6" fmla="*/ 109 w 186"/>
                <a:gd name="T7" fmla="*/ 30 h 240"/>
                <a:gd name="T8" fmla="*/ 109 w 186"/>
                <a:gd name="T9" fmla="*/ 240 h 240"/>
                <a:gd name="T10" fmla="*/ 76 w 186"/>
                <a:gd name="T11" fmla="*/ 240 h 240"/>
                <a:gd name="T12" fmla="*/ 76 w 186"/>
                <a:gd name="T13" fmla="*/ 30 h 240"/>
                <a:gd name="T14" fmla="*/ 0 w 186"/>
                <a:gd name="T15" fmla="*/ 30 h 240"/>
                <a:gd name="T16" fmla="*/ 0 w 186"/>
                <a:gd name="T17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6" h="240">
                  <a:moveTo>
                    <a:pt x="0" y="0"/>
                  </a:moveTo>
                  <a:lnTo>
                    <a:pt x="186" y="0"/>
                  </a:lnTo>
                  <a:lnTo>
                    <a:pt x="186" y="30"/>
                  </a:lnTo>
                  <a:lnTo>
                    <a:pt x="109" y="30"/>
                  </a:lnTo>
                  <a:lnTo>
                    <a:pt x="109" y="240"/>
                  </a:lnTo>
                  <a:lnTo>
                    <a:pt x="76" y="240"/>
                  </a:lnTo>
                  <a:lnTo>
                    <a:pt x="76" y="30"/>
                  </a:lnTo>
                  <a:lnTo>
                    <a:pt x="0" y="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31" name="Rectangle 27"/>
            <p:cNvSpPr>
              <a:spLocks noChangeArrowheads="1"/>
            </p:cNvSpPr>
            <p:nvPr userDrawn="1"/>
          </p:nvSpPr>
          <p:spPr bwMode="auto">
            <a:xfrm>
              <a:off x="15662275" y="-503238"/>
              <a:ext cx="50800" cy="381000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32" name="Freeform 28"/>
            <p:cNvSpPr>
              <a:spLocks noEditPoints="1"/>
            </p:cNvSpPr>
            <p:nvPr userDrawn="1"/>
          </p:nvSpPr>
          <p:spPr bwMode="auto">
            <a:xfrm>
              <a:off x="15776575" y="-511175"/>
              <a:ext cx="395288" cy="395288"/>
            </a:xfrm>
            <a:custGeom>
              <a:avLst/>
              <a:gdLst>
                <a:gd name="T0" fmla="*/ 125 w 249"/>
                <a:gd name="T1" fmla="*/ 30 h 249"/>
                <a:gd name="T2" fmla="*/ 95 w 249"/>
                <a:gd name="T3" fmla="*/ 35 h 249"/>
                <a:gd name="T4" fmla="*/ 70 w 249"/>
                <a:gd name="T5" fmla="*/ 49 h 249"/>
                <a:gd name="T6" fmla="*/ 51 w 249"/>
                <a:gd name="T7" fmla="*/ 68 h 249"/>
                <a:gd name="T8" fmla="*/ 39 w 249"/>
                <a:gd name="T9" fmla="*/ 96 h 249"/>
                <a:gd name="T10" fmla="*/ 35 w 249"/>
                <a:gd name="T11" fmla="*/ 124 h 249"/>
                <a:gd name="T12" fmla="*/ 39 w 249"/>
                <a:gd name="T13" fmla="*/ 154 h 249"/>
                <a:gd name="T14" fmla="*/ 51 w 249"/>
                <a:gd name="T15" fmla="*/ 182 h 249"/>
                <a:gd name="T16" fmla="*/ 70 w 249"/>
                <a:gd name="T17" fmla="*/ 200 h 249"/>
                <a:gd name="T18" fmla="*/ 95 w 249"/>
                <a:gd name="T19" fmla="*/ 214 h 249"/>
                <a:gd name="T20" fmla="*/ 125 w 249"/>
                <a:gd name="T21" fmla="*/ 219 h 249"/>
                <a:gd name="T22" fmla="*/ 156 w 249"/>
                <a:gd name="T23" fmla="*/ 214 h 249"/>
                <a:gd name="T24" fmla="*/ 179 w 249"/>
                <a:gd name="T25" fmla="*/ 200 h 249"/>
                <a:gd name="T26" fmla="*/ 198 w 249"/>
                <a:gd name="T27" fmla="*/ 182 h 249"/>
                <a:gd name="T28" fmla="*/ 212 w 249"/>
                <a:gd name="T29" fmla="*/ 154 h 249"/>
                <a:gd name="T30" fmla="*/ 214 w 249"/>
                <a:gd name="T31" fmla="*/ 124 h 249"/>
                <a:gd name="T32" fmla="*/ 212 w 249"/>
                <a:gd name="T33" fmla="*/ 96 h 249"/>
                <a:gd name="T34" fmla="*/ 198 w 249"/>
                <a:gd name="T35" fmla="*/ 68 h 249"/>
                <a:gd name="T36" fmla="*/ 179 w 249"/>
                <a:gd name="T37" fmla="*/ 49 h 249"/>
                <a:gd name="T38" fmla="*/ 156 w 249"/>
                <a:gd name="T39" fmla="*/ 35 h 249"/>
                <a:gd name="T40" fmla="*/ 125 w 249"/>
                <a:gd name="T41" fmla="*/ 30 h 249"/>
                <a:gd name="T42" fmla="*/ 125 w 249"/>
                <a:gd name="T43" fmla="*/ 0 h 249"/>
                <a:gd name="T44" fmla="*/ 165 w 249"/>
                <a:gd name="T45" fmla="*/ 5 h 249"/>
                <a:gd name="T46" fmla="*/ 200 w 249"/>
                <a:gd name="T47" fmla="*/ 23 h 249"/>
                <a:gd name="T48" fmla="*/ 226 w 249"/>
                <a:gd name="T49" fmla="*/ 49 h 249"/>
                <a:gd name="T50" fmla="*/ 244 w 249"/>
                <a:gd name="T51" fmla="*/ 84 h 249"/>
                <a:gd name="T52" fmla="*/ 249 w 249"/>
                <a:gd name="T53" fmla="*/ 124 h 249"/>
                <a:gd name="T54" fmla="*/ 244 w 249"/>
                <a:gd name="T55" fmla="*/ 165 h 249"/>
                <a:gd name="T56" fmla="*/ 226 w 249"/>
                <a:gd name="T57" fmla="*/ 200 h 249"/>
                <a:gd name="T58" fmla="*/ 200 w 249"/>
                <a:gd name="T59" fmla="*/ 226 h 249"/>
                <a:gd name="T60" fmla="*/ 165 w 249"/>
                <a:gd name="T61" fmla="*/ 245 h 249"/>
                <a:gd name="T62" fmla="*/ 125 w 249"/>
                <a:gd name="T63" fmla="*/ 249 h 249"/>
                <a:gd name="T64" fmla="*/ 84 w 249"/>
                <a:gd name="T65" fmla="*/ 245 h 249"/>
                <a:gd name="T66" fmla="*/ 49 w 249"/>
                <a:gd name="T67" fmla="*/ 226 h 249"/>
                <a:gd name="T68" fmla="*/ 23 w 249"/>
                <a:gd name="T69" fmla="*/ 200 h 249"/>
                <a:gd name="T70" fmla="*/ 7 w 249"/>
                <a:gd name="T71" fmla="*/ 165 h 249"/>
                <a:gd name="T72" fmla="*/ 0 w 249"/>
                <a:gd name="T73" fmla="*/ 124 h 249"/>
                <a:gd name="T74" fmla="*/ 7 w 249"/>
                <a:gd name="T75" fmla="*/ 84 h 249"/>
                <a:gd name="T76" fmla="*/ 23 w 249"/>
                <a:gd name="T77" fmla="*/ 49 h 249"/>
                <a:gd name="T78" fmla="*/ 49 w 249"/>
                <a:gd name="T79" fmla="*/ 23 h 249"/>
                <a:gd name="T80" fmla="*/ 84 w 249"/>
                <a:gd name="T81" fmla="*/ 5 h 249"/>
                <a:gd name="T82" fmla="*/ 125 w 249"/>
                <a:gd name="T83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9" h="249">
                  <a:moveTo>
                    <a:pt x="125" y="30"/>
                  </a:moveTo>
                  <a:lnTo>
                    <a:pt x="95" y="35"/>
                  </a:lnTo>
                  <a:lnTo>
                    <a:pt x="70" y="49"/>
                  </a:lnTo>
                  <a:lnTo>
                    <a:pt x="51" y="68"/>
                  </a:lnTo>
                  <a:lnTo>
                    <a:pt x="39" y="96"/>
                  </a:lnTo>
                  <a:lnTo>
                    <a:pt x="35" y="124"/>
                  </a:lnTo>
                  <a:lnTo>
                    <a:pt x="39" y="154"/>
                  </a:lnTo>
                  <a:lnTo>
                    <a:pt x="51" y="182"/>
                  </a:lnTo>
                  <a:lnTo>
                    <a:pt x="70" y="200"/>
                  </a:lnTo>
                  <a:lnTo>
                    <a:pt x="95" y="214"/>
                  </a:lnTo>
                  <a:lnTo>
                    <a:pt x="125" y="219"/>
                  </a:lnTo>
                  <a:lnTo>
                    <a:pt x="156" y="214"/>
                  </a:lnTo>
                  <a:lnTo>
                    <a:pt x="179" y="200"/>
                  </a:lnTo>
                  <a:lnTo>
                    <a:pt x="198" y="182"/>
                  </a:lnTo>
                  <a:lnTo>
                    <a:pt x="212" y="154"/>
                  </a:lnTo>
                  <a:lnTo>
                    <a:pt x="214" y="124"/>
                  </a:lnTo>
                  <a:lnTo>
                    <a:pt x="212" y="96"/>
                  </a:lnTo>
                  <a:lnTo>
                    <a:pt x="198" y="68"/>
                  </a:lnTo>
                  <a:lnTo>
                    <a:pt x="179" y="49"/>
                  </a:lnTo>
                  <a:lnTo>
                    <a:pt x="156" y="35"/>
                  </a:lnTo>
                  <a:lnTo>
                    <a:pt x="125" y="30"/>
                  </a:lnTo>
                  <a:close/>
                  <a:moveTo>
                    <a:pt x="125" y="0"/>
                  </a:moveTo>
                  <a:lnTo>
                    <a:pt x="165" y="5"/>
                  </a:lnTo>
                  <a:lnTo>
                    <a:pt x="200" y="23"/>
                  </a:lnTo>
                  <a:lnTo>
                    <a:pt x="226" y="49"/>
                  </a:lnTo>
                  <a:lnTo>
                    <a:pt x="244" y="84"/>
                  </a:lnTo>
                  <a:lnTo>
                    <a:pt x="249" y="124"/>
                  </a:lnTo>
                  <a:lnTo>
                    <a:pt x="244" y="165"/>
                  </a:lnTo>
                  <a:lnTo>
                    <a:pt x="226" y="200"/>
                  </a:lnTo>
                  <a:lnTo>
                    <a:pt x="200" y="226"/>
                  </a:lnTo>
                  <a:lnTo>
                    <a:pt x="165" y="245"/>
                  </a:lnTo>
                  <a:lnTo>
                    <a:pt x="125" y="249"/>
                  </a:lnTo>
                  <a:lnTo>
                    <a:pt x="84" y="245"/>
                  </a:lnTo>
                  <a:lnTo>
                    <a:pt x="49" y="226"/>
                  </a:lnTo>
                  <a:lnTo>
                    <a:pt x="23" y="200"/>
                  </a:lnTo>
                  <a:lnTo>
                    <a:pt x="7" y="165"/>
                  </a:lnTo>
                  <a:lnTo>
                    <a:pt x="0" y="124"/>
                  </a:lnTo>
                  <a:lnTo>
                    <a:pt x="7" y="84"/>
                  </a:lnTo>
                  <a:lnTo>
                    <a:pt x="23" y="49"/>
                  </a:lnTo>
                  <a:lnTo>
                    <a:pt x="49" y="23"/>
                  </a:lnTo>
                  <a:lnTo>
                    <a:pt x="84" y="5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33" name="Freeform 29"/>
            <p:cNvSpPr/>
            <p:nvPr userDrawn="1"/>
          </p:nvSpPr>
          <p:spPr bwMode="auto">
            <a:xfrm>
              <a:off x="16244888" y="-503238"/>
              <a:ext cx="328613" cy="381000"/>
            </a:xfrm>
            <a:custGeom>
              <a:avLst/>
              <a:gdLst>
                <a:gd name="T0" fmla="*/ 0 w 207"/>
                <a:gd name="T1" fmla="*/ 0 h 240"/>
                <a:gd name="T2" fmla="*/ 42 w 207"/>
                <a:gd name="T3" fmla="*/ 0 h 240"/>
                <a:gd name="T4" fmla="*/ 175 w 207"/>
                <a:gd name="T5" fmla="*/ 198 h 240"/>
                <a:gd name="T6" fmla="*/ 175 w 207"/>
                <a:gd name="T7" fmla="*/ 198 h 240"/>
                <a:gd name="T8" fmla="*/ 175 w 207"/>
                <a:gd name="T9" fmla="*/ 0 h 240"/>
                <a:gd name="T10" fmla="*/ 207 w 207"/>
                <a:gd name="T11" fmla="*/ 0 h 240"/>
                <a:gd name="T12" fmla="*/ 207 w 207"/>
                <a:gd name="T13" fmla="*/ 240 h 240"/>
                <a:gd name="T14" fmla="*/ 166 w 207"/>
                <a:gd name="T15" fmla="*/ 240 h 240"/>
                <a:gd name="T16" fmla="*/ 33 w 207"/>
                <a:gd name="T17" fmla="*/ 42 h 240"/>
                <a:gd name="T18" fmla="*/ 33 w 207"/>
                <a:gd name="T19" fmla="*/ 42 h 240"/>
                <a:gd name="T20" fmla="*/ 33 w 207"/>
                <a:gd name="T21" fmla="*/ 240 h 240"/>
                <a:gd name="T22" fmla="*/ 0 w 207"/>
                <a:gd name="T23" fmla="*/ 240 h 240"/>
                <a:gd name="T24" fmla="*/ 0 w 207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7" h="240">
                  <a:moveTo>
                    <a:pt x="0" y="0"/>
                  </a:moveTo>
                  <a:lnTo>
                    <a:pt x="42" y="0"/>
                  </a:lnTo>
                  <a:lnTo>
                    <a:pt x="175" y="198"/>
                  </a:lnTo>
                  <a:lnTo>
                    <a:pt x="175" y="198"/>
                  </a:lnTo>
                  <a:lnTo>
                    <a:pt x="175" y="0"/>
                  </a:lnTo>
                  <a:lnTo>
                    <a:pt x="207" y="0"/>
                  </a:lnTo>
                  <a:lnTo>
                    <a:pt x="207" y="240"/>
                  </a:lnTo>
                  <a:lnTo>
                    <a:pt x="166" y="240"/>
                  </a:lnTo>
                  <a:lnTo>
                    <a:pt x="33" y="42"/>
                  </a:lnTo>
                  <a:lnTo>
                    <a:pt x="33" y="42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34" name="Freeform 30"/>
            <p:cNvSpPr/>
            <p:nvPr userDrawn="1"/>
          </p:nvSpPr>
          <p:spPr bwMode="auto">
            <a:xfrm>
              <a:off x="16640175" y="-511175"/>
              <a:ext cx="252413" cy="395288"/>
            </a:xfrm>
            <a:custGeom>
              <a:avLst/>
              <a:gdLst>
                <a:gd name="T0" fmla="*/ 89 w 159"/>
                <a:gd name="T1" fmla="*/ 0 h 249"/>
                <a:gd name="T2" fmla="*/ 114 w 159"/>
                <a:gd name="T3" fmla="*/ 2 h 249"/>
                <a:gd name="T4" fmla="*/ 138 w 159"/>
                <a:gd name="T5" fmla="*/ 9 h 249"/>
                <a:gd name="T6" fmla="*/ 156 w 159"/>
                <a:gd name="T7" fmla="*/ 26 h 249"/>
                <a:gd name="T8" fmla="*/ 131 w 159"/>
                <a:gd name="T9" fmla="*/ 51 h 249"/>
                <a:gd name="T10" fmla="*/ 114 w 159"/>
                <a:gd name="T11" fmla="*/ 35 h 249"/>
                <a:gd name="T12" fmla="*/ 89 w 159"/>
                <a:gd name="T13" fmla="*/ 30 h 249"/>
                <a:gd name="T14" fmla="*/ 66 w 159"/>
                <a:gd name="T15" fmla="*/ 33 h 249"/>
                <a:gd name="T16" fmla="*/ 52 w 159"/>
                <a:gd name="T17" fmla="*/ 42 h 249"/>
                <a:gd name="T18" fmla="*/ 45 w 159"/>
                <a:gd name="T19" fmla="*/ 54 h 249"/>
                <a:gd name="T20" fmla="*/ 42 w 159"/>
                <a:gd name="T21" fmla="*/ 65 h 249"/>
                <a:gd name="T22" fmla="*/ 47 w 159"/>
                <a:gd name="T23" fmla="*/ 84 h 249"/>
                <a:gd name="T24" fmla="*/ 56 w 159"/>
                <a:gd name="T25" fmla="*/ 93 h 249"/>
                <a:gd name="T26" fmla="*/ 73 w 159"/>
                <a:gd name="T27" fmla="*/ 103 h 249"/>
                <a:gd name="T28" fmla="*/ 91 w 159"/>
                <a:gd name="T29" fmla="*/ 110 h 249"/>
                <a:gd name="T30" fmla="*/ 110 w 159"/>
                <a:gd name="T31" fmla="*/ 114 h 249"/>
                <a:gd name="T32" fmla="*/ 128 w 159"/>
                <a:gd name="T33" fmla="*/ 124 h 249"/>
                <a:gd name="T34" fmla="*/ 145 w 159"/>
                <a:gd name="T35" fmla="*/ 135 h 249"/>
                <a:gd name="T36" fmla="*/ 156 w 159"/>
                <a:gd name="T37" fmla="*/ 151 h 249"/>
                <a:gd name="T38" fmla="*/ 159 w 159"/>
                <a:gd name="T39" fmla="*/ 177 h 249"/>
                <a:gd name="T40" fmla="*/ 156 w 159"/>
                <a:gd name="T41" fmla="*/ 203 h 249"/>
                <a:gd name="T42" fmla="*/ 145 w 159"/>
                <a:gd name="T43" fmla="*/ 221 h 249"/>
                <a:gd name="T44" fmla="*/ 126 w 159"/>
                <a:gd name="T45" fmla="*/ 238 h 249"/>
                <a:gd name="T46" fmla="*/ 103 w 159"/>
                <a:gd name="T47" fmla="*/ 247 h 249"/>
                <a:gd name="T48" fmla="*/ 77 w 159"/>
                <a:gd name="T49" fmla="*/ 249 h 249"/>
                <a:gd name="T50" fmla="*/ 47 w 159"/>
                <a:gd name="T51" fmla="*/ 247 h 249"/>
                <a:gd name="T52" fmla="*/ 21 w 159"/>
                <a:gd name="T53" fmla="*/ 235 h 249"/>
                <a:gd name="T54" fmla="*/ 0 w 159"/>
                <a:gd name="T55" fmla="*/ 217 h 249"/>
                <a:gd name="T56" fmla="*/ 26 w 159"/>
                <a:gd name="T57" fmla="*/ 193 h 249"/>
                <a:gd name="T58" fmla="*/ 40 w 159"/>
                <a:gd name="T59" fmla="*/ 210 h 249"/>
                <a:gd name="T60" fmla="*/ 59 w 159"/>
                <a:gd name="T61" fmla="*/ 217 h 249"/>
                <a:gd name="T62" fmla="*/ 77 w 159"/>
                <a:gd name="T63" fmla="*/ 219 h 249"/>
                <a:gd name="T64" fmla="*/ 93 w 159"/>
                <a:gd name="T65" fmla="*/ 217 h 249"/>
                <a:gd name="T66" fmla="*/ 110 w 159"/>
                <a:gd name="T67" fmla="*/ 210 h 249"/>
                <a:gd name="T68" fmla="*/ 121 w 159"/>
                <a:gd name="T69" fmla="*/ 198 h 249"/>
                <a:gd name="T70" fmla="*/ 126 w 159"/>
                <a:gd name="T71" fmla="*/ 179 h 249"/>
                <a:gd name="T72" fmla="*/ 121 w 159"/>
                <a:gd name="T73" fmla="*/ 165 h 249"/>
                <a:gd name="T74" fmla="*/ 110 w 159"/>
                <a:gd name="T75" fmla="*/ 154 h 249"/>
                <a:gd name="T76" fmla="*/ 96 w 159"/>
                <a:gd name="T77" fmla="*/ 147 h 249"/>
                <a:gd name="T78" fmla="*/ 77 w 159"/>
                <a:gd name="T79" fmla="*/ 140 h 249"/>
                <a:gd name="T80" fmla="*/ 56 w 159"/>
                <a:gd name="T81" fmla="*/ 133 h 249"/>
                <a:gd name="T82" fmla="*/ 38 w 159"/>
                <a:gd name="T83" fmla="*/ 126 h 249"/>
                <a:gd name="T84" fmla="*/ 21 w 159"/>
                <a:gd name="T85" fmla="*/ 112 h 249"/>
                <a:gd name="T86" fmla="*/ 12 w 159"/>
                <a:gd name="T87" fmla="*/ 93 h 249"/>
                <a:gd name="T88" fmla="*/ 7 w 159"/>
                <a:gd name="T89" fmla="*/ 65 h 249"/>
                <a:gd name="T90" fmla="*/ 10 w 159"/>
                <a:gd name="T91" fmla="*/ 49 h 249"/>
                <a:gd name="T92" fmla="*/ 19 w 159"/>
                <a:gd name="T93" fmla="*/ 30 h 249"/>
                <a:gd name="T94" fmla="*/ 35 w 159"/>
                <a:gd name="T95" fmla="*/ 14 h 249"/>
                <a:gd name="T96" fmla="*/ 59 w 159"/>
                <a:gd name="T97" fmla="*/ 2 h 249"/>
                <a:gd name="T98" fmla="*/ 89 w 159"/>
                <a:gd name="T99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59" h="249">
                  <a:moveTo>
                    <a:pt x="89" y="0"/>
                  </a:moveTo>
                  <a:lnTo>
                    <a:pt x="114" y="2"/>
                  </a:lnTo>
                  <a:lnTo>
                    <a:pt x="138" y="9"/>
                  </a:lnTo>
                  <a:lnTo>
                    <a:pt x="156" y="26"/>
                  </a:lnTo>
                  <a:lnTo>
                    <a:pt x="131" y="51"/>
                  </a:lnTo>
                  <a:lnTo>
                    <a:pt x="114" y="35"/>
                  </a:lnTo>
                  <a:lnTo>
                    <a:pt x="89" y="30"/>
                  </a:lnTo>
                  <a:lnTo>
                    <a:pt x="66" y="33"/>
                  </a:lnTo>
                  <a:lnTo>
                    <a:pt x="52" y="42"/>
                  </a:lnTo>
                  <a:lnTo>
                    <a:pt x="45" y="54"/>
                  </a:lnTo>
                  <a:lnTo>
                    <a:pt x="42" y="65"/>
                  </a:lnTo>
                  <a:lnTo>
                    <a:pt x="47" y="84"/>
                  </a:lnTo>
                  <a:lnTo>
                    <a:pt x="56" y="93"/>
                  </a:lnTo>
                  <a:lnTo>
                    <a:pt x="73" y="103"/>
                  </a:lnTo>
                  <a:lnTo>
                    <a:pt x="91" y="110"/>
                  </a:lnTo>
                  <a:lnTo>
                    <a:pt x="110" y="114"/>
                  </a:lnTo>
                  <a:lnTo>
                    <a:pt x="128" y="124"/>
                  </a:lnTo>
                  <a:lnTo>
                    <a:pt x="145" y="135"/>
                  </a:lnTo>
                  <a:lnTo>
                    <a:pt x="156" y="151"/>
                  </a:lnTo>
                  <a:lnTo>
                    <a:pt x="159" y="177"/>
                  </a:lnTo>
                  <a:lnTo>
                    <a:pt x="156" y="203"/>
                  </a:lnTo>
                  <a:lnTo>
                    <a:pt x="145" y="221"/>
                  </a:lnTo>
                  <a:lnTo>
                    <a:pt x="126" y="238"/>
                  </a:lnTo>
                  <a:lnTo>
                    <a:pt x="103" y="247"/>
                  </a:lnTo>
                  <a:lnTo>
                    <a:pt x="77" y="249"/>
                  </a:lnTo>
                  <a:lnTo>
                    <a:pt x="47" y="247"/>
                  </a:lnTo>
                  <a:lnTo>
                    <a:pt x="21" y="235"/>
                  </a:lnTo>
                  <a:lnTo>
                    <a:pt x="0" y="217"/>
                  </a:lnTo>
                  <a:lnTo>
                    <a:pt x="26" y="193"/>
                  </a:lnTo>
                  <a:lnTo>
                    <a:pt x="40" y="210"/>
                  </a:lnTo>
                  <a:lnTo>
                    <a:pt x="59" y="217"/>
                  </a:lnTo>
                  <a:lnTo>
                    <a:pt x="77" y="219"/>
                  </a:lnTo>
                  <a:lnTo>
                    <a:pt x="93" y="217"/>
                  </a:lnTo>
                  <a:lnTo>
                    <a:pt x="110" y="210"/>
                  </a:lnTo>
                  <a:lnTo>
                    <a:pt x="121" y="198"/>
                  </a:lnTo>
                  <a:lnTo>
                    <a:pt x="126" y="179"/>
                  </a:lnTo>
                  <a:lnTo>
                    <a:pt x="121" y="165"/>
                  </a:lnTo>
                  <a:lnTo>
                    <a:pt x="110" y="154"/>
                  </a:lnTo>
                  <a:lnTo>
                    <a:pt x="96" y="147"/>
                  </a:lnTo>
                  <a:lnTo>
                    <a:pt x="77" y="140"/>
                  </a:lnTo>
                  <a:lnTo>
                    <a:pt x="56" y="133"/>
                  </a:lnTo>
                  <a:lnTo>
                    <a:pt x="38" y="126"/>
                  </a:lnTo>
                  <a:lnTo>
                    <a:pt x="21" y="112"/>
                  </a:lnTo>
                  <a:lnTo>
                    <a:pt x="12" y="93"/>
                  </a:lnTo>
                  <a:lnTo>
                    <a:pt x="7" y="65"/>
                  </a:lnTo>
                  <a:lnTo>
                    <a:pt x="10" y="49"/>
                  </a:lnTo>
                  <a:lnTo>
                    <a:pt x="19" y="30"/>
                  </a:lnTo>
                  <a:lnTo>
                    <a:pt x="35" y="14"/>
                  </a:lnTo>
                  <a:lnTo>
                    <a:pt x="59" y="2"/>
                  </a:lnTo>
                  <a:lnTo>
                    <a:pt x="89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35" name="Freeform 31"/>
            <p:cNvSpPr/>
            <p:nvPr userDrawn="1"/>
          </p:nvSpPr>
          <p:spPr bwMode="auto">
            <a:xfrm>
              <a:off x="10836275" y="3175"/>
              <a:ext cx="239713" cy="381000"/>
            </a:xfrm>
            <a:custGeom>
              <a:avLst/>
              <a:gdLst>
                <a:gd name="T0" fmla="*/ 0 w 151"/>
                <a:gd name="T1" fmla="*/ 0 h 240"/>
                <a:gd name="T2" fmla="*/ 151 w 151"/>
                <a:gd name="T3" fmla="*/ 0 h 240"/>
                <a:gd name="T4" fmla="*/ 151 w 151"/>
                <a:gd name="T5" fmla="*/ 30 h 240"/>
                <a:gd name="T6" fmla="*/ 33 w 151"/>
                <a:gd name="T7" fmla="*/ 30 h 240"/>
                <a:gd name="T8" fmla="*/ 33 w 151"/>
                <a:gd name="T9" fmla="*/ 105 h 240"/>
                <a:gd name="T10" fmla="*/ 142 w 151"/>
                <a:gd name="T11" fmla="*/ 105 h 240"/>
                <a:gd name="T12" fmla="*/ 142 w 151"/>
                <a:gd name="T13" fmla="*/ 135 h 240"/>
                <a:gd name="T14" fmla="*/ 33 w 151"/>
                <a:gd name="T15" fmla="*/ 135 h 240"/>
                <a:gd name="T16" fmla="*/ 33 w 151"/>
                <a:gd name="T17" fmla="*/ 240 h 240"/>
                <a:gd name="T18" fmla="*/ 0 w 151"/>
                <a:gd name="T19" fmla="*/ 240 h 240"/>
                <a:gd name="T20" fmla="*/ 0 w 151"/>
                <a:gd name="T21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1" h="240">
                  <a:moveTo>
                    <a:pt x="0" y="0"/>
                  </a:moveTo>
                  <a:lnTo>
                    <a:pt x="151" y="0"/>
                  </a:lnTo>
                  <a:lnTo>
                    <a:pt x="151" y="30"/>
                  </a:lnTo>
                  <a:lnTo>
                    <a:pt x="33" y="30"/>
                  </a:lnTo>
                  <a:lnTo>
                    <a:pt x="33" y="105"/>
                  </a:lnTo>
                  <a:lnTo>
                    <a:pt x="142" y="105"/>
                  </a:lnTo>
                  <a:lnTo>
                    <a:pt x="142" y="135"/>
                  </a:lnTo>
                  <a:lnTo>
                    <a:pt x="33" y="135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36" name="Freeform 32"/>
            <p:cNvSpPr>
              <a:spLocks noEditPoints="1"/>
            </p:cNvSpPr>
            <p:nvPr userDrawn="1"/>
          </p:nvSpPr>
          <p:spPr bwMode="auto">
            <a:xfrm>
              <a:off x="11114088" y="-7938"/>
              <a:ext cx="395288" cy="400050"/>
            </a:xfrm>
            <a:custGeom>
              <a:avLst/>
              <a:gdLst>
                <a:gd name="T0" fmla="*/ 125 w 249"/>
                <a:gd name="T1" fmla="*/ 33 h 252"/>
                <a:gd name="T2" fmla="*/ 95 w 249"/>
                <a:gd name="T3" fmla="*/ 37 h 252"/>
                <a:gd name="T4" fmla="*/ 70 w 249"/>
                <a:gd name="T5" fmla="*/ 49 h 252"/>
                <a:gd name="T6" fmla="*/ 51 w 249"/>
                <a:gd name="T7" fmla="*/ 70 h 252"/>
                <a:gd name="T8" fmla="*/ 39 w 249"/>
                <a:gd name="T9" fmla="*/ 98 h 252"/>
                <a:gd name="T10" fmla="*/ 35 w 249"/>
                <a:gd name="T11" fmla="*/ 126 h 252"/>
                <a:gd name="T12" fmla="*/ 39 w 249"/>
                <a:gd name="T13" fmla="*/ 156 h 252"/>
                <a:gd name="T14" fmla="*/ 51 w 249"/>
                <a:gd name="T15" fmla="*/ 182 h 252"/>
                <a:gd name="T16" fmla="*/ 70 w 249"/>
                <a:gd name="T17" fmla="*/ 203 h 252"/>
                <a:gd name="T18" fmla="*/ 95 w 249"/>
                <a:gd name="T19" fmla="*/ 217 h 252"/>
                <a:gd name="T20" fmla="*/ 125 w 249"/>
                <a:gd name="T21" fmla="*/ 221 h 252"/>
                <a:gd name="T22" fmla="*/ 156 w 249"/>
                <a:gd name="T23" fmla="*/ 217 h 252"/>
                <a:gd name="T24" fmla="*/ 179 w 249"/>
                <a:gd name="T25" fmla="*/ 203 h 252"/>
                <a:gd name="T26" fmla="*/ 200 w 249"/>
                <a:gd name="T27" fmla="*/ 182 h 252"/>
                <a:gd name="T28" fmla="*/ 212 w 249"/>
                <a:gd name="T29" fmla="*/ 156 h 252"/>
                <a:gd name="T30" fmla="*/ 214 w 249"/>
                <a:gd name="T31" fmla="*/ 126 h 252"/>
                <a:gd name="T32" fmla="*/ 212 w 249"/>
                <a:gd name="T33" fmla="*/ 98 h 252"/>
                <a:gd name="T34" fmla="*/ 200 w 249"/>
                <a:gd name="T35" fmla="*/ 70 h 252"/>
                <a:gd name="T36" fmla="*/ 179 w 249"/>
                <a:gd name="T37" fmla="*/ 49 h 252"/>
                <a:gd name="T38" fmla="*/ 156 w 249"/>
                <a:gd name="T39" fmla="*/ 37 h 252"/>
                <a:gd name="T40" fmla="*/ 125 w 249"/>
                <a:gd name="T41" fmla="*/ 33 h 252"/>
                <a:gd name="T42" fmla="*/ 125 w 249"/>
                <a:gd name="T43" fmla="*/ 0 h 252"/>
                <a:gd name="T44" fmla="*/ 165 w 249"/>
                <a:gd name="T45" fmla="*/ 7 h 252"/>
                <a:gd name="T46" fmla="*/ 200 w 249"/>
                <a:gd name="T47" fmla="*/ 26 h 252"/>
                <a:gd name="T48" fmla="*/ 226 w 249"/>
                <a:gd name="T49" fmla="*/ 51 h 252"/>
                <a:gd name="T50" fmla="*/ 244 w 249"/>
                <a:gd name="T51" fmla="*/ 86 h 252"/>
                <a:gd name="T52" fmla="*/ 249 w 249"/>
                <a:gd name="T53" fmla="*/ 126 h 252"/>
                <a:gd name="T54" fmla="*/ 244 w 249"/>
                <a:gd name="T55" fmla="*/ 168 h 252"/>
                <a:gd name="T56" fmla="*/ 226 w 249"/>
                <a:gd name="T57" fmla="*/ 203 h 252"/>
                <a:gd name="T58" fmla="*/ 200 w 249"/>
                <a:gd name="T59" fmla="*/ 228 h 252"/>
                <a:gd name="T60" fmla="*/ 165 w 249"/>
                <a:gd name="T61" fmla="*/ 247 h 252"/>
                <a:gd name="T62" fmla="*/ 125 w 249"/>
                <a:gd name="T63" fmla="*/ 252 h 252"/>
                <a:gd name="T64" fmla="*/ 84 w 249"/>
                <a:gd name="T65" fmla="*/ 247 h 252"/>
                <a:gd name="T66" fmla="*/ 49 w 249"/>
                <a:gd name="T67" fmla="*/ 228 h 252"/>
                <a:gd name="T68" fmla="*/ 23 w 249"/>
                <a:gd name="T69" fmla="*/ 203 h 252"/>
                <a:gd name="T70" fmla="*/ 7 w 249"/>
                <a:gd name="T71" fmla="*/ 168 h 252"/>
                <a:gd name="T72" fmla="*/ 0 w 249"/>
                <a:gd name="T73" fmla="*/ 126 h 252"/>
                <a:gd name="T74" fmla="*/ 7 w 249"/>
                <a:gd name="T75" fmla="*/ 86 h 252"/>
                <a:gd name="T76" fmla="*/ 23 w 249"/>
                <a:gd name="T77" fmla="*/ 51 h 252"/>
                <a:gd name="T78" fmla="*/ 49 w 249"/>
                <a:gd name="T79" fmla="*/ 26 h 252"/>
                <a:gd name="T80" fmla="*/ 84 w 249"/>
                <a:gd name="T81" fmla="*/ 7 h 252"/>
                <a:gd name="T82" fmla="*/ 125 w 249"/>
                <a:gd name="T83" fmla="*/ 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9" h="252">
                  <a:moveTo>
                    <a:pt x="125" y="33"/>
                  </a:moveTo>
                  <a:lnTo>
                    <a:pt x="95" y="37"/>
                  </a:lnTo>
                  <a:lnTo>
                    <a:pt x="70" y="49"/>
                  </a:lnTo>
                  <a:lnTo>
                    <a:pt x="51" y="70"/>
                  </a:lnTo>
                  <a:lnTo>
                    <a:pt x="39" y="98"/>
                  </a:lnTo>
                  <a:lnTo>
                    <a:pt x="35" y="126"/>
                  </a:lnTo>
                  <a:lnTo>
                    <a:pt x="39" y="156"/>
                  </a:lnTo>
                  <a:lnTo>
                    <a:pt x="51" y="182"/>
                  </a:lnTo>
                  <a:lnTo>
                    <a:pt x="70" y="203"/>
                  </a:lnTo>
                  <a:lnTo>
                    <a:pt x="95" y="217"/>
                  </a:lnTo>
                  <a:lnTo>
                    <a:pt x="125" y="221"/>
                  </a:lnTo>
                  <a:lnTo>
                    <a:pt x="156" y="217"/>
                  </a:lnTo>
                  <a:lnTo>
                    <a:pt x="179" y="203"/>
                  </a:lnTo>
                  <a:lnTo>
                    <a:pt x="200" y="182"/>
                  </a:lnTo>
                  <a:lnTo>
                    <a:pt x="212" y="156"/>
                  </a:lnTo>
                  <a:lnTo>
                    <a:pt x="214" y="126"/>
                  </a:lnTo>
                  <a:lnTo>
                    <a:pt x="212" y="98"/>
                  </a:lnTo>
                  <a:lnTo>
                    <a:pt x="200" y="70"/>
                  </a:lnTo>
                  <a:lnTo>
                    <a:pt x="179" y="49"/>
                  </a:lnTo>
                  <a:lnTo>
                    <a:pt x="156" y="37"/>
                  </a:lnTo>
                  <a:lnTo>
                    <a:pt x="125" y="33"/>
                  </a:lnTo>
                  <a:close/>
                  <a:moveTo>
                    <a:pt x="125" y="0"/>
                  </a:moveTo>
                  <a:lnTo>
                    <a:pt x="165" y="7"/>
                  </a:lnTo>
                  <a:lnTo>
                    <a:pt x="200" y="26"/>
                  </a:lnTo>
                  <a:lnTo>
                    <a:pt x="226" y="51"/>
                  </a:lnTo>
                  <a:lnTo>
                    <a:pt x="244" y="86"/>
                  </a:lnTo>
                  <a:lnTo>
                    <a:pt x="249" y="126"/>
                  </a:lnTo>
                  <a:lnTo>
                    <a:pt x="244" y="168"/>
                  </a:lnTo>
                  <a:lnTo>
                    <a:pt x="226" y="203"/>
                  </a:lnTo>
                  <a:lnTo>
                    <a:pt x="200" y="228"/>
                  </a:lnTo>
                  <a:lnTo>
                    <a:pt x="165" y="247"/>
                  </a:lnTo>
                  <a:lnTo>
                    <a:pt x="125" y="252"/>
                  </a:lnTo>
                  <a:lnTo>
                    <a:pt x="84" y="247"/>
                  </a:lnTo>
                  <a:lnTo>
                    <a:pt x="49" y="228"/>
                  </a:lnTo>
                  <a:lnTo>
                    <a:pt x="23" y="203"/>
                  </a:lnTo>
                  <a:lnTo>
                    <a:pt x="7" y="168"/>
                  </a:lnTo>
                  <a:lnTo>
                    <a:pt x="0" y="126"/>
                  </a:lnTo>
                  <a:lnTo>
                    <a:pt x="7" y="86"/>
                  </a:lnTo>
                  <a:lnTo>
                    <a:pt x="23" y="51"/>
                  </a:lnTo>
                  <a:lnTo>
                    <a:pt x="49" y="26"/>
                  </a:lnTo>
                  <a:lnTo>
                    <a:pt x="84" y="7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37" name="Freeform 33"/>
            <p:cNvSpPr>
              <a:spLocks noEditPoints="1"/>
            </p:cNvSpPr>
            <p:nvPr userDrawn="1"/>
          </p:nvSpPr>
          <p:spPr bwMode="auto">
            <a:xfrm>
              <a:off x="11576050" y="3175"/>
              <a:ext cx="269875" cy="381000"/>
            </a:xfrm>
            <a:custGeom>
              <a:avLst/>
              <a:gdLst>
                <a:gd name="T0" fmla="*/ 32 w 170"/>
                <a:gd name="T1" fmla="*/ 28 h 240"/>
                <a:gd name="T2" fmla="*/ 32 w 170"/>
                <a:gd name="T3" fmla="*/ 105 h 240"/>
                <a:gd name="T4" fmla="*/ 74 w 170"/>
                <a:gd name="T5" fmla="*/ 105 h 240"/>
                <a:gd name="T6" fmla="*/ 90 w 170"/>
                <a:gd name="T7" fmla="*/ 105 h 240"/>
                <a:gd name="T8" fmla="*/ 104 w 170"/>
                <a:gd name="T9" fmla="*/ 100 h 240"/>
                <a:gd name="T10" fmla="*/ 116 w 170"/>
                <a:gd name="T11" fmla="*/ 96 h 240"/>
                <a:gd name="T12" fmla="*/ 123 w 170"/>
                <a:gd name="T13" fmla="*/ 84 h 240"/>
                <a:gd name="T14" fmla="*/ 125 w 170"/>
                <a:gd name="T15" fmla="*/ 68 h 240"/>
                <a:gd name="T16" fmla="*/ 123 w 170"/>
                <a:gd name="T17" fmla="*/ 51 h 240"/>
                <a:gd name="T18" fmla="*/ 116 w 170"/>
                <a:gd name="T19" fmla="*/ 40 h 240"/>
                <a:gd name="T20" fmla="*/ 104 w 170"/>
                <a:gd name="T21" fmla="*/ 33 h 240"/>
                <a:gd name="T22" fmla="*/ 90 w 170"/>
                <a:gd name="T23" fmla="*/ 30 h 240"/>
                <a:gd name="T24" fmla="*/ 74 w 170"/>
                <a:gd name="T25" fmla="*/ 28 h 240"/>
                <a:gd name="T26" fmla="*/ 32 w 170"/>
                <a:gd name="T27" fmla="*/ 28 h 240"/>
                <a:gd name="T28" fmla="*/ 0 w 170"/>
                <a:gd name="T29" fmla="*/ 0 h 240"/>
                <a:gd name="T30" fmla="*/ 83 w 170"/>
                <a:gd name="T31" fmla="*/ 0 h 240"/>
                <a:gd name="T32" fmla="*/ 111 w 170"/>
                <a:gd name="T33" fmla="*/ 2 h 240"/>
                <a:gd name="T34" fmla="*/ 130 w 170"/>
                <a:gd name="T35" fmla="*/ 12 h 240"/>
                <a:gd name="T36" fmla="*/ 144 w 170"/>
                <a:gd name="T37" fmla="*/ 23 h 240"/>
                <a:gd name="T38" fmla="*/ 153 w 170"/>
                <a:gd name="T39" fmla="*/ 37 h 240"/>
                <a:gd name="T40" fmla="*/ 158 w 170"/>
                <a:gd name="T41" fmla="*/ 51 h 240"/>
                <a:gd name="T42" fmla="*/ 160 w 170"/>
                <a:gd name="T43" fmla="*/ 68 h 240"/>
                <a:gd name="T44" fmla="*/ 156 w 170"/>
                <a:gd name="T45" fmla="*/ 89 h 240"/>
                <a:gd name="T46" fmla="*/ 144 w 170"/>
                <a:gd name="T47" fmla="*/ 109 h 240"/>
                <a:gd name="T48" fmla="*/ 125 w 170"/>
                <a:gd name="T49" fmla="*/ 123 h 240"/>
                <a:gd name="T50" fmla="*/ 102 w 170"/>
                <a:gd name="T51" fmla="*/ 130 h 240"/>
                <a:gd name="T52" fmla="*/ 170 w 170"/>
                <a:gd name="T53" fmla="*/ 240 h 240"/>
                <a:gd name="T54" fmla="*/ 130 w 170"/>
                <a:gd name="T55" fmla="*/ 240 h 240"/>
                <a:gd name="T56" fmla="*/ 69 w 170"/>
                <a:gd name="T57" fmla="*/ 133 h 240"/>
                <a:gd name="T58" fmla="*/ 32 w 170"/>
                <a:gd name="T59" fmla="*/ 133 h 240"/>
                <a:gd name="T60" fmla="*/ 32 w 170"/>
                <a:gd name="T61" fmla="*/ 240 h 240"/>
                <a:gd name="T62" fmla="*/ 0 w 170"/>
                <a:gd name="T63" fmla="*/ 240 h 240"/>
                <a:gd name="T64" fmla="*/ 0 w 170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0">
                  <a:moveTo>
                    <a:pt x="32" y="28"/>
                  </a:moveTo>
                  <a:lnTo>
                    <a:pt x="32" y="105"/>
                  </a:lnTo>
                  <a:lnTo>
                    <a:pt x="74" y="105"/>
                  </a:lnTo>
                  <a:lnTo>
                    <a:pt x="90" y="105"/>
                  </a:lnTo>
                  <a:lnTo>
                    <a:pt x="104" y="100"/>
                  </a:lnTo>
                  <a:lnTo>
                    <a:pt x="116" y="96"/>
                  </a:lnTo>
                  <a:lnTo>
                    <a:pt x="123" y="84"/>
                  </a:lnTo>
                  <a:lnTo>
                    <a:pt x="125" y="68"/>
                  </a:lnTo>
                  <a:lnTo>
                    <a:pt x="123" y="51"/>
                  </a:lnTo>
                  <a:lnTo>
                    <a:pt x="116" y="40"/>
                  </a:lnTo>
                  <a:lnTo>
                    <a:pt x="104" y="33"/>
                  </a:lnTo>
                  <a:lnTo>
                    <a:pt x="90" y="30"/>
                  </a:lnTo>
                  <a:lnTo>
                    <a:pt x="74" y="28"/>
                  </a:lnTo>
                  <a:lnTo>
                    <a:pt x="32" y="28"/>
                  </a:lnTo>
                  <a:close/>
                  <a:moveTo>
                    <a:pt x="0" y="0"/>
                  </a:moveTo>
                  <a:lnTo>
                    <a:pt x="83" y="0"/>
                  </a:lnTo>
                  <a:lnTo>
                    <a:pt x="111" y="2"/>
                  </a:lnTo>
                  <a:lnTo>
                    <a:pt x="130" y="12"/>
                  </a:lnTo>
                  <a:lnTo>
                    <a:pt x="144" y="23"/>
                  </a:lnTo>
                  <a:lnTo>
                    <a:pt x="153" y="37"/>
                  </a:lnTo>
                  <a:lnTo>
                    <a:pt x="158" y="51"/>
                  </a:lnTo>
                  <a:lnTo>
                    <a:pt x="160" y="68"/>
                  </a:lnTo>
                  <a:lnTo>
                    <a:pt x="156" y="89"/>
                  </a:lnTo>
                  <a:lnTo>
                    <a:pt x="144" y="109"/>
                  </a:lnTo>
                  <a:lnTo>
                    <a:pt x="125" y="123"/>
                  </a:lnTo>
                  <a:lnTo>
                    <a:pt x="102" y="130"/>
                  </a:lnTo>
                  <a:lnTo>
                    <a:pt x="170" y="240"/>
                  </a:lnTo>
                  <a:lnTo>
                    <a:pt x="130" y="240"/>
                  </a:lnTo>
                  <a:lnTo>
                    <a:pt x="69" y="133"/>
                  </a:lnTo>
                  <a:lnTo>
                    <a:pt x="32" y="133"/>
                  </a:lnTo>
                  <a:lnTo>
                    <a:pt x="32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38" name="Freeform 34"/>
            <p:cNvSpPr>
              <a:spLocks noEditPoints="1"/>
            </p:cNvSpPr>
            <p:nvPr userDrawn="1"/>
          </p:nvSpPr>
          <p:spPr bwMode="auto">
            <a:xfrm>
              <a:off x="11988800" y="3175"/>
              <a:ext cx="373063" cy="381000"/>
            </a:xfrm>
            <a:custGeom>
              <a:avLst/>
              <a:gdLst>
                <a:gd name="T0" fmla="*/ 117 w 235"/>
                <a:gd name="T1" fmla="*/ 42 h 240"/>
                <a:gd name="T2" fmla="*/ 72 w 235"/>
                <a:gd name="T3" fmla="*/ 151 h 240"/>
                <a:gd name="T4" fmla="*/ 163 w 235"/>
                <a:gd name="T5" fmla="*/ 151 h 240"/>
                <a:gd name="T6" fmla="*/ 119 w 235"/>
                <a:gd name="T7" fmla="*/ 42 h 240"/>
                <a:gd name="T8" fmla="*/ 117 w 235"/>
                <a:gd name="T9" fmla="*/ 42 h 240"/>
                <a:gd name="T10" fmla="*/ 105 w 235"/>
                <a:gd name="T11" fmla="*/ 0 h 240"/>
                <a:gd name="T12" fmla="*/ 135 w 235"/>
                <a:gd name="T13" fmla="*/ 0 h 240"/>
                <a:gd name="T14" fmla="*/ 235 w 235"/>
                <a:gd name="T15" fmla="*/ 240 h 240"/>
                <a:gd name="T16" fmla="*/ 198 w 235"/>
                <a:gd name="T17" fmla="*/ 240 h 240"/>
                <a:gd name="T18" fmla="*/ 175 w 235"/>
                <a:gd name="T19" fmla="*/ 179 h 240"/>
                <a:gd name="T20" fmla="*/ 61 w 235"/>
                <a:gd name="T21" fmla="*/ 179 h 240"/>
                <a:gd name="T22" fmla="*/ 38 w 235"/>
                <a:gd name="T23" fmla="*/ 240 h 240"/>
                <a:gd name="T24" fmla="*/ 0 w 235"/>
                <a:gd name="T25" fmla="*/ 240 h 240"/>
                <a:gd name="T26" fmla="*/ 105 w 235"/>
                <a:gd name="T27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5" h="240">
                  <a:moveTo>
                    <a:pt x="117" y="42"/>
                  </a:moveTo>
                  <a:lnTo>
                    <a:pt x="72" y="151"/>
                  </a:lnTo>
                  <a:lnTo>
                    <a:pt x="163" y="151"/>
                  </a:lnTo>
                  <a:lnTo>
                    <a:pt x="119" y="42"/>
                  </a:lnTo>
                  <a:lnTo>
                    <a:pt x="117" y="42"/>
                  </a:lnTo>
                  <a:close/>
                  <a:moveTo>
                    <a:pt x="105" y="0"/>
                  </a:moveTo>
                  <a:lnTo>
                    <a:pt x="135" y="0"/>
                  </a:lnTo>
                  <a:lnTo>
                    <a:pt x="235" y="240"/>
                  </a:lnTo>
                  <a:lnTo>
                    <a:pt x="198" y="240"/>
                  </a:lnTo>
                  <a:lnTo>
                    <a:pt x="175" y="179"/>
                  </a:lnTo>
                  <a:lnTo>
                    <a:pt x="61" y="179"/>
                  </a:lnTo>
                  <a:lnTo>
                    <a:pt x="38" y="240"/>
                  </a:lnTo>
                  <a:lnTo>
                    <a:pt x="0" y="240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39" name="Freeform 35"/>
            <p:cNvSpPr/>
            <p:nvPr userDrawn="1"/>
          </p:nvSpPr>
          <p:spPr bwMode="auto">
            <a:xfrm>
              <a:off x="12514263" y="-7938"/>
              <a:ext cx="254000" cy="400050"/>
            </a:xfrm>
            <a:custGeom>
              <a:avLst/>
              <a:gdLst>
                <a:gd name="T0" fmla="*/ 88 w 160"/>
                <a:gd name="T1" fmla="*/ 0 h 252"/>
                <a:gd name="T2" fmla="*/ 114 w 160"/>
                <a:gd name="T3" fmla="*/ 2 h 252"/>
                <a:gd name="T4" fmla="*/ 137 w 160"/>
                <a:gd name="T5" fmla="*/ 12 h 252"/>
                <a:gd name="T6" fmla="*/ 158 w 160"/>
                <a:gd name="T7" fmla="*/ 28 h 252"/>
                <a:gd name="T8" fmla="*/ 130 w 160"/>
                <a:gd name="T9" fmla="*/ 54 h 252"/>
                <a:gd name="T10" fmla="*/ 114 w 160"/>
                <a:gd name="T11" fmla="*/ 37 h 252"/>
                <a:gd name="T12" fmla="*/ 88 w 160"/>
                <a:gd name="T13" fmla="*/ 33 h 252"/>
                <a:gd name="T14" fmla="*/ 65 w 160"/>
                <a:gd name="T15" fmla="*/ 35 h 252"/>
                <a:gd name="T16" fmla="*/ 51 w 160"/>
                <a:gd name="T17" fmla="*/ 44 h 252"/>
                <a:gd name="T18" fmla="*/ 44 w 160"/>
                <a:gd name="T19" fmla="*/ 56 h 252"/>
                <a:gd name="T20" fmla="*/ 42 w 160"/>
                <a:gd name="T21" fmla="*/ 68 h 252"/>
                <a:gd name="T22" fmla="*/ 46 w 160"/>
                <a:gd name="T23" fmla="*/ 84 h 252"/>
                <a:gd name="T24" fmla="*/ 56 w 160"/>
                <a:gd name="T25" fmla="*/ 96 h 252"/>
                <a:gd name="T26" fmla="*/ 72 w 160"/>
                <a:gd name="T27" fmla="*/ 105 h 252"/>
                <a:gd name="T28" fmla="*/ 91 w 160"/>
                <a:gd name="T29" fmla="*/ 109 h 252"/>
                <a:gd name="T30" fmla="*/ 112 w 160"/>
                <a:gd name="T31" fmla="*/ 116 h 252"/>
                <a:gd name="T32" fmla="*/ 130 w 160"/>
                <a:gd name="T33" fmla="*/ 126 h 252"/>
                <a:gd name="T34" fmla="*/ 144 w 160"/>
                <a:gd name="T35" fmla="*/ 137 h 252"/>
                <a:gd name="T36" fmla="*/ 156 w 160"/>
                <a:gd name="T37" fmla="*/ 154 h 252"/>
                <a:gd name="T38" fmla="*/ 160 w 160"/>
                <a:gd name="T39" fmla="*/ 179 h 252"/>
                <a:gd name="T40" fmla="*/ 156 w 160"/>
                <a:gd name="T41" fmla="*/ 203 h 252"/>
                <a:gd name="T42" fmla="*/ 144 w 160"/>
                <a:gd name="T43" fmla="*/ 224 h 252"/>
                <a:gd name="T44" fmla="*/ 125 w 160"/>
                <a:gd name="T45" fmla="*/ 240 h 252"/>
                <a:gd name="T46" fmla="*/ 102 w 160"/>
                <a:gd name="T47" fmla="*/ 249 h 252"/>
                <a:gd name="T48" fmla="*/ 77 w 160"/>
                <a:gd name="T49" fmla="*/ 252 h 252"/>
                <a:gd name="T50" fmla="*/ 46 w 160"/>
                <a:gd name="T51" fmla="*/ 249 h 252"/>
                <a:gd name="T52" fmla="*/ 21 w 160"/>
                <a:gd name="T53" fmla="*/ 238 h 252"/>
                <a:gd name="T54" fmla="*/ 0 w 160"/>
                <a:gd name="T55" fmla="*/ 219 h 252"/>
                <a:gd name="T56" fmla="*/ 28 w 160"/>
                <a:gd name="T57" fmla="*/ 196 h 252"/>
                <a:gd name="T58" fmla="*/ 42 w 160"/>
                <a:gd name="T59" fmla="*/ 210 h 252"/>
                <a:gd name="T60" fmla="*/ 58 w 160"/>
                <a:gd name="T61" fmla="*/ 219 h 252"/>
                <a:gd name="T62" fmla="*/ 77 w 160"/>
                <a:gd name="T63" fmla="*/ 221 h 252"/>
                <a:gd name="T64" fmla="*/ 93 w 160"/>
                <a:gd name="T65" fmla="*/ 219 h 252"/>
                <a:gd name="T66" fmla="*/ 109 w 160"/>
                <a:gd name="T67" fmla="*/ 212 h 252"/>
                <a:gd name="T68" fmla="*/ 121 w 160"/>
                <a:gd name="T69" fmla="*/ 200 h 252"/>
                <a:gd name="T70" fmla="*/ 125 w 160"/>
                <a:gd name="T71" fmla="*/ 182 h 252"/>
                <a:gd name="T72" fmla="*/ 121 w 160"/>
                <a:gd name="T73" fmla="*/ 168 h 252"/>
                <a:gd name="T74" fmla="*/ 109 w 160"/>
                <a:gd name="T75" fmla="*/ 156 h 252"/>
                <a:gd name="T76" fmla="*/ 95 w 160"/>
                <a:gd name="T77" fmla="*/ 149 h 252"/>
                <a:gd name="T78" fmla="*/ 77 w 160"/>
                <a:gd name="T79" fmla="*/ 142 h 252"/>
                <a:gd name="T80" fmla="*/ 56 w 160"/>
                <a:gd name="T81" fmla="*/ 135 h 252"/>
                <a:gd name="T82" fmla="*/ 37 w 160"/>
                <a:gd name="T83" fmla="*/ 126 h 252"/>
                <a:gd name="T84" fmla="*/ 23 w 160"/>
                <a:gd name="T85" fmla="*/ 114 h 252"/>
                <a:gd name="T86" fmla="*/ 11 w 160"/>
                <a:gd name="T87" fmla="*/ 96 h 252"/>
                <a:gd name="T88" fmla="*/ 7 w 160"/>
                <a:gd name="T89" fmla="*/ 68 h 252"/>
                <a:gd name="T90" fmla="*/ 11 w 160"/>
                <a:gd name="T91" fmla="*/ 51 h 252"/>
                <a:gd name="T92" fmla="*/ 18 w 160"/>
                <a:gd name="T93" fmla="*/ 33 h 252"/>
                <a:gd name="T94" fmla="*/ 35 w 160"/>
                <a:gd name="T95" fmla="*/ 16 h 252"/>
                <a:gd name="T96" fmla="*/ 58 w 160"/>
                <a:gd name="T97" fmla="*/ 5 h 252"/>
                <a:gd name="T98" fmla="*/ 88 w 160"/>
                <a:gd name="T99" fmla="*/ 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60" h="252">
                  <a:moveTo>
                    <a:pt x="88" y="0"/>
                  </a:moveTo>
                  <a:lnTo>
                    <a:pt x="114" y="2"/>
                  </a:lnTo>
                  <a:lnTo>
                    <a:pt x="137" y="12"/>
                  </a:lnTo>
                  <a:lnTo>
                    <a:pt x="158" y="28"/>
                  </a:lnTo>
                  <a:lnTo>
                    <a:pt x="130" y="54"/>
                  </a:lnTo>
                  <a:lnTo>
                    <a:pt x="114" y="37"/>
                  </a:lnTo>
                  <a:lnTo>
                    <a:pt x="88" y="33"/>
                  </a:lnTo>
                  <a:lnTo>
                    <a:pt x="65" y="35"/>
                  </a:lnTo>
                  <a:lnTo>
                    <a:pt x="51" y="44"/>
                  </a:lnTo>
                  <a:lnTo>
                    <a:pt x="44" y="56"/>
                  </a:lnTo>
                  <a:lnTo>
                    <a:pt x="42" y="68"/>
                  </a:lnTo>
                  <a:lnTo>
                    <a:pt x="46" y="84"/>
                  </a:lnTo>
                  <a:lnTo>
                    <a:pt x="56" y="96"/>
                  </a:lnTo>
                  <a:lnTo>
                    <a:pt x="72" y="105"/>
                  </a:lnTo>
                  <a:lnTo>
                    <a:pt x="91" y="109"/>
                  </a:lnTo>
                  <a:lnTo>
                    <a:pt x="112" y="116"/>
                  </a:lnTo>
                  <a:lnTo>
                    <a:pt x="130" y="126"/>
                  </a:lnTo>
                  <a:lnTo>
                    <a:pt x="144" y="137"/>
                  </a:lnTo>
                  <a:lnTo>
                    <a:pt x="156" y="154"/>
                  </a:lnTo>
                  <a:lnTo>
                    <a:pt x="160" y="179"/>
                  </a:lnTo>
                  <a:lnTo>
                    <a:pt x="156" y="203"/>
                  </a:lnTo>
                  <a:lnTo>
                    <a:pt x="144" y="224"/>
                  </a:lnTo>
                  <a:lnTo>
                    <a:pt x="125" y="240"/>
                  </a:lnTo>
                  <a:lnTo>
                    <a:pt x="102" y="249"/>
                  </a:lnTo>
                  <a:lnTo>
                    <a:pt x="77" y="252"/>
                  </a:lnTo>
                  <a:lnTo>
                    <a:pt x="46" y="249"/>
                  </a:lnTo>
                  <a:lnTo>
                    <a:pt x="21" y="238"/>
                  </a:lnTo>
                  <a:lnTo>
                    <a:pt x="0" y="219"/>
                  </a:lnTo>
                  <a:lnTo>
                    <a:pt x="28" y="196"/>
                  </a:lnTo>
                  <a:lnTo>
                    <a:pt x="42" y="210"/>
                  </a:lnTo>
                  <a:lnTo>
                    <a:pt x="58" y="219"/>
                  </a:lnTo>
                  <a:lnTo>
                    <a:pt x="77" y="221"/>
                  </a:lnTo>
                  <a:lnTo>
                    <a:pt x="93" y="219"/>
                  </a:lnTo>
                  <a:lnTo>
                    <a:pt x="109" y="212"/>
                  </a:lnTo>
                  <a:lnTo>
                    <a:pt x="121" y="200"/>
                  </a:lnTo>
                  <a:lnTo>
                    <a:pt x="125" y="182"/>
                  </a:lnTo>
                  <a:lnTo>
                    <a:pt x="121" y="168"/>
                  </a:lnTo>
                  <a:lnTo>
                    <a:pt x="109" y="156"/>
                  </a:lnTo>
                  <a:lnTo>
                    <a:pt x="95" y="149"/>
                  </a:lnTo>
                  <a:lnTo>
                    <a:pt x="77" y="142"/>
                  </a:lnTo>
                  <a:lnTo>
                    <a:pt x="56" y="135"/>
                  </a:lnTo>
                  <a:lnTo>
                    <a:pt x="37" y="126"/>
                  </a:lnTo>
                  <a:lnTo>
                    <a:pt x="23" y="114"/>
                  </a:lnTo>
                  <a:lnTo>
                    <a:pt x="11" y="96"/>
                  </a:lnTo>
                  <a:lnTo>
                    <a:pt x="7" y="68"/>
                  </a:lnTo>
                  <a:lnTo>
                    <a:pt x="11" y="51"/>
                  </a:lnTo>
                  <a:lnTo>
                    <a:pt x="18" y="33"/>
                  </a:lnTo>
                  <a:lnTo>
                    <a:pt x="35" y="16"/>
                  </a:lnTo>
                  <a:lnTo>
                    <a:pt x="58" y="5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40" name="Freeform 36"/>
            <p:cNvSpPr/>
            <p:nvPr userDrawn="1"/>
          </p:nvSpPr>
          <p:spPr bwMode="auto">
            <a:xfrm>
              <a:off x="12831763" y="3175"/>
              <a:ext cx="395288" cy="381000"/>
            </a:xfrm>
            <a:custGeom>
              <a:avLst/>
              <a:gdLst>
                <a:gd name="T0" fmla="*/ 0 w 249"/>
                <a:gd name="T1" fmla="*/ 0 h 240"/>
                <a:gd name="T2" fmla="*/ 49 w 249"/>
                <a:gd name="T3" fmla="*/ 0 h 240"/>
                <a:gd name="T4" fmla="*/ 123 w 249"/>
                <a:gd name="T5" fmla="*/ 182 h 240"/>
                <a:gd name="T6" fmla="*/ 126 w 249"/>
                <a:gd name="T7" fmla="*/ 182 h 240"/>
                <a:gd name="T8" fmla="*/ 200 w 249"/>
                <a:gd name="T9" fmla="*/ 0 h 240"/>
                <a:gd name="T10" fmla="*/ 249 w 249"/>
                <a:gd name="T11" fmla="*/ 0 h 240"/>
                <a:gd name="T12" fmla="*/ 249 w 249"/>
                <a:gd name="T13" fmla="*/ 240 h 240"/>
                <a:gd name="T14" fmla="*/ 216 w 249"/>
                <a:gd name="T15" fmla="*/ 240 h 240"/>
                <a:gd name="T16" fmla="*/ 216 w 249"/>
                <a:gd name="T17" fmla="*/ 42 h 240"/>
                <a:gd name="T18" fmla="*/ 216 w 249"/>
                <a:gd name="T19" fmla="*/ 42 h 240"/>
                <a:gd name="T20" fmla="*/ 135 w 249"/>
                <a:gd name="T21" fmla="*/ 240 h 240"/>
                <a:gd name="T22" fmla="*/ 114 w 249"/>
                <a:gd name="T23" fmla="*/ 240 h 240"/>
                <a:gd name="T24" fmla="*/ 33 w 249"/>
                <a:gd name="T25" fmla="*/ 42 h 240"/>
                <a:gd name="T26" fmla="*/ 33 w 249"/>
                <a:gd name="T27" fmla="*/ 42 h 240"/>
                <a:gd name="T28" fmla="*/ 33 w 249"/>
                <a:gd name="T29" fmla="*/ 240 h 240"/>
                <a:gd name="T30" fmla="*/ 0 w 249"/>
                <a:gd name="T31" fmla="*/ 240 h 240"/>
                <a:gd name="T32" fmla="*/ 0 w 249"/>
                <a:gd name="T33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9" h="240">
                  <a:moveTo>
                    <a:pt x="0" y="0"/>
                  </a:moveTo>
                  <a:lnTo>
                    <a:pt x="49" y="0"/>
                  </a:lnTo>
                  <a:lnTo>
                    <a:pt x="123" y="182"/>
                  </a:lnTo>
                  <a:lnTo>
                    <a:pt x="126" y="182"/>
                  </a:lnTo>
                  <a:lnTo>
                    <a:pt x="200" y="0"/>
                  </a:lnTo>
                  <a:lnTo>
                    <a:pt x="249" y="0"/>
                  </a:lnTo>
                  <a:lnTo>
                    <a:pt x="249" y="240"/>
                  </a:lnTo>
                  <a:lnTo>
                    <a:pt x="216" y="240"/>
                  </a:lnTo>
                  <a:lnTo>
                    <a:pt x="216" y="42"/>
                  </a:lnTo>
                  <a:lnTo>
                    <a:pt x="216" y="42"/>
                  </a:lnTo>
                  <a:lnTo>
                    <a:pt x="135" y="240"/>
                  </a:lnTo>
                  <a:lnTo>
                    <a:pt x="114" y="240"/>
                  </a:lnTo>
                  <a:lnTo>
                    <a:pt x="33" y="42"/>
                  </a:lnTo>
                  <a:lnTo>
                    <a:pt x="33" y="42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41" name="Freeform 37"/>
            <p:cNvSpPr>
              <a:spLocks noEditPoints="1"/>
            </p:cNvSpPr>
            <p:nvPr userDrawn="1"/>
          </p:nvSpPr>
          <p:spPr bwMode="auto">
            <a:xfrm>
              <a:off x="13263563" y="3175"/>
              <a:ext cx="377825" cy="381000"/>
            </a:xfrm>
            <a:custGeom>
              <a:avLst/>
              <a:gdLst>
                <a:gd name="T0" fmla="*/ 119 w 238"/>
                <a:gd name="T1" fmla="*/ 42 h 240"/>
                <a:gd name="T2" fmla="*/ 72 w 238"/>
                <a:gd name="T3" fmla="*/ 151 h 240"/>
                <a:gd name="T4" fmla="*/ 163 w 238"/>
                <a:gd name="T5" fmla="*/ 151 h 240"/>
                <a:gd name="T6" fmla="*/ 119 w 238"/>
                <a:gd name="T7" fmla="*/ 42 h 240"/>
                <a:gd name="T8" fmla="*/ 119 w 238"/>
                <a:gd name="T9" fmla="*/ 42 h 240"/>
                <a:gd name="T10" fmla="*/ 105 w 238"/>
                <a:gd name="T11" fmla="*/ 0 h 240"/>
                <a:gd name="T12" fmla="*/ 135 w 238"/>
                <a:gd name="T13" fmla="*/ 0 h 240"/>
                <a:gd name="T14" fmla="*/ 238 w 238"/>
                <a:gd name="T15" fmla="*/ 240 h 240"/>
                <a:gd name="T16" fmla="*/ 200 w 238"/>
                <a:gd name="T17" fmla="*/ 240 h 240"/>
                <a:gd name="T18" fmla="*/ 175 w 238"/>
                <a:gd name="T19" fmla="*/ 179 h 240"/>
                <a:gd name="T20" fmla="*/ 61 w 238"/>
                <a:gd name="T21" fmla="*/ 179 h 240"/>
                <a:gd name="T22" fmla="*/ 37 w 238"/>
                <a:gd name="T23" fmla="*/ 240 h 240"/>
                <a:gd name="T24" fmla="*/ 0 w 238"/>
                <a:gd name="T25" fmla="*/ 240 h 240"/>
                <a:gd name="T26" fmla="*/ 105 w 238"/>
                <a:gd name="T27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8" h="240">
                  <a:moveTo>
                    <a:pt x="119" y="42"/>
                  </a:moveTo>
                  <a:lnTo>
                    <a:pt x="72" y="151"/>
                  </a:lnTo>
                  <a:lnTo>
                    <a:pt x="163" y="151"/>
                  </a:lnTo>
                  <a:lnTo>
                    <a:pt x="119" y="42"/>
                  </a:lnTo>
                  <a:lnTo>
                    <a:pt x="119" y="42"/>
                  </a:lnTo>
                  <a:close/>
                  <a:moveTo>
                    <a:pt x="105" y="0"/>
                  </a:moveTo>
                  <a:lnTo>
                    <a:pt x="135" y="0"/>
                  </a:lnTo>
                  <a:lnTo>
                    <a:pt x="238" y="240"/>
                  </a:lnTo>
                  <a:lnTo>
                    <a:pt x="200" y="240"/>
                  </a:lnTo>
                  <a:lnTo>
                    <a:pt x="175" y="179"/>
                  </a:lnTo>
                  <a:lnTo>
                    <a:pt x="61" y="179"/>
                  </a:lnTo>
                  <a:lnTo>
                    <a:pt x="37" y="240"/>
                  </a:lnTo>
                  <a:lnTo>
                    <a:pt x="0" y="240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42" name="Freeform 38"/>
            <p:cNvSpPr>
              <a:spLocks noEditPoints="1"/>
            </p:cNvSpPr>
            <p:nvPr userDrawn="1"/>
          </p:nvSpPr>
          <p:spPr bwMode="auto">
            <a:xfrm>
              <a:off x="13681075" y="3175"/>
              <a:ext cx="269875" cy="381000"/>
            </a:xfrm>
            <a:custGeom>
              <a:avLst/>
              <a:gdLst>
                <a:gd name="T0" fmla="*/ 33 w 170"/>
                <a:gd name="T1" fmla="*/ 28 h 240"/>
                <a:gd name="T2" fmla="*/ 33 w 170"/>
                <a:gd name="T3" fmla="*/ 105 h 240"/>
                <a:gd name="T4" fmla="*/ 75 w 170"/>
                <a:gd name="T5" fmla="*/ 105 h 240"/>
                <a:gd name="T6" fmla="*/ 91 w 170"/>
                <a:gd name="T7" fmla="*/ 105 h 240"/>
                <a:gd name="T8" fmla="*/ 105 w 170"/>
                <a:gd name="T9" fmla="*/ 100 h 240"/>
                <a:gd name="T10" fmla="*/ 117 w 170"/>
                <a:gd name="T11" fmla="*/ 96 h 240"/>
                <a:gd name="T12" fmla="*/ 124 w 170"/>
                <a:gd name="T13" fmla="*/ 84 h 240"/>
                <a:gd name="T14" fmla="*/ 126 w 170"/>
                <a:gd name="T15" fmla="*/ 68 h 240"/>
                <a:gd name="T16" fmla="*/ 124 w 170"/>
                <a:gd name="T17" fmla="*/ 51 h 240"/>
                <a:gd name="T18" fmla="*/ 117 w 170"/>
                <a:gd name="T19" fmla="*/ 40 h 240"/>
                <a:gd name="T20" fmla="*/ 105 w 170"/>
                <a:gd name="T21" fmla="*/ 33 h 240"/>
                <a:gd name="T22" fmla="*/ 91 w 170"/>
                <a:gd name="T23" fmla="*/ 30 h 240"/>
                <a:gd name="T24" fmla="*/ 75 w 170"/>
                <a:gd name="T25" fmla="*/ 28 h 240"/>
                <a:gd name="T26" fmla="*/ 33 w 170"/>
                <a:gd name="T27" fmla="*/ 28 h 240"/>
                <a:gd name="T28" fmla="*/ 0 w 170"/>
                <a:gd name="T29" fmla="*/ 0 h 240"/>
                <a:gd name="T30" fmla="*/ 84 w 170"/>
                <a:gd name="T31" fmla="*/ 0 h 240"/>
                <a:gd name="T32" fmla="*/ 112 w 170"/>
                <a:gd name="T33" fmla="*/ 2 h 240"/>
                <a:gd name="T34" fmla="*/ 131 w 170"/>
                <a:gd name="T35" fmla="*/ 12 h 240"/>
                <a:gd name="T36" fmla="*/ 145 w 170"/>
                <a:gd name="T37" fmla="*/ 23 h 240"/>
                <a:gd name="T38" fmla="*/ 154 w 170"/>
                <a:gd name="T39" fmla="*/ 37 h 240"/>
                <a:gd name="T40" fmla="*/ 158 w 170"/>
                <a:gd name="T41" fmla="*/ 51 h 240"/>
                <a:gd name="T42" fmla="*/ 161 w 170"/>
                <a:gd name="T43" fmla="*/ 68 h 240"/>
                <a:gd name="T44" fmla="*/ 156 w 170"/>
                <a:gd name="T45" fmla="*/ 89 h 240"/>
                <a:gd name="T46" fmla="*/ 145 w 170"/>
                <a:gd name="T47" fmla="*/ 109 h 240"/>
                <a:gd name="T48" fmla="*/ 126 w 170"/>
                <a:gd name="T49" fmla="*/ 123 h 240"/>
                <a:gd name="T50" fmla="*/ 103 w 170"/>
                <a:gd name="T51" fmla="*/ 130 h 240"/>
                <a:gd name="T52" fmla="*/ 170 w 170"/>
                <a:gd name="T53" fmla="*/ 240 h 240"/>
                <a:gd name="T54" fmla="*/ 128 w 170"/>
                <a:gd name="T55" fmla="*/ 240 h 240"/>
                <a:gd name="T56" fmla="*/ 68 w 170"/>
                <a:gd name="T57" fmla="*/ 133 h 240"/>
                <a:gd name="T58" fmla="*/ 33 w 170"/>
                <a:gd name="T59" fmla="*/ 133 h 240"/>
                <a:gd name="T60" fmla="*/ 33 w 170"/>
                <a:gd name="T61" fmla="*/ 240 h 240"/>
                <a:gd name="T62" fmla="*/ 0 w 170"/>
                <a:gd name="T63" fmla="*/ 240 h 240"/>
                <a:gd name="T64" fmla="*/ 0 w 170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0">
                  <a:moveTo>
                    <a:pt x="33" y="28"/>
                  </a:moveTo>
                  <a:lnTo>
                    <a:pt x="33" y="105"/>
                  </a:lnTo>
                  <a:lnTo>
                    <a:pt x="75" y="105"/>
                  </a:lnTo>
                  <a:lnTo>
                    <a:pt x="91" y="105"/>
                  </a:lnTo>
                  <a:lnTo>
                    <a:pt x="105" y="100"/>
                  </a:lnTo>
                  <a:lnTo>
                    <a:pt x="117" y="96"/>
                  </a:lnTo>
                  <a:lnTo>
                    <a:pt x="124" y="84"/>
                  </a:lnTo>
                  <a:lnTo>
                    <a:pt x="126" y="68"/>
                  </a:lnTo>
                  <a:lnTo>
                    <a:pt x="124" y="51"/>
                  </a:lnTo>
                  <a:lnTo>
                    <a:pt x="117" y="40"/>
                  </a:lnTo>
                  <a:lnTo>
                    <a:pt x="105" y="33"/>
                  </a:lnTo>
                  <a:lnTo>
                    <a:pt x="91" y="30"/>
                  </a:lnTo>
                  <a:lnTo>
                    <a:pt x="75" y="28"/>
                  </a:lnTo>
                  <a:lnTo>
                    <a:pt x="33" y="28"/>
                  </a:lnTo>
                  <a:close/>
                  <a:moveTo>
                    <a:pt x="0" y="0"/>
                  </a:moveTo>
                  <a:lnTo>
                    <a:pt x="84" y="0"/>
                  </a:lnTo>
                  <a:lnTo>
                    <a:pt x="112" y="2"/>
                  </a:lnTo>
                  <a:lnTo>
                    <a:pt x="131" y="12"/>
                  </a:lnTo>
                  <a:lnTo>
                    <a:pt x="145" y="23"/>
                  </a:lnTo>
                  <a:lnTo>
                    <a:pt x="154" y="37"/>
                  </a:lnTo>
                  <a:lnTo>
                    <a:pt x="158" y="51"/>
                  </a:lnTo>
                  <a:lnTo>
                    <a:pt x="161" y="68"/>
                  </a:lnTo>
                  <a:lnTo>
                    <a:pt x="156" y="89"/>
                  </a:lnTo>
                  <a:lnTo>
                    <a:pt x="145" y="109"/>
                  </a:lnTo>
                  <a:lnTo>
                    <a:pt x="126" y="123"/>
                  </a:lnTo>
                  <a:lnTo>
                    <a:pt x="103" y="130"/>
                  </a:lnTo>
                  <a:lnTo>
                    <a:pt x="170" y="240"/>
                  </a:lnTo>
                  <a:lnTo>
                    <a:pt x="128" y="240"/>
                  </a:lnTo>
                  <a:lnTo>
                    <a:pt x="68" y="133"/>
                  </a:lnTo>
                  <a:lnTo>
                    <a:pt x="33" y="133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43" name="Freeform 39"/>
            <p:cNvSpPr/>
            <p:nvPr userDrawn="1"/>
          </p:nvSpPr>
          <p:spPr bwMode="auto">
            <a:xfrm>
              <a:off x="13958888" y="3175"/>
              <a:ext cx="295275" cy="381000"/>
            </a:xfrm>
            <a:custGeom>
              <a:avLst/>
              <a:gdLst>
                <a:gd name="T0" fmla="*/ 0 w 186"/>
                <a:gd name="T1" fmla="*/ 0 h 240"/>
                <a:gd name="T2" fmla="*/ 186 w 186"/>
                <a:gd name="T3" fmla="*/ 0 h 240"/>
                <a:gd name="T4" fmla="*/ 186 w 186"/>
                <a:gd name="T5" fmla="*/ 30 h 240"/>
                <a:gd name="T6" fmla="*/ 109 w 186"/>
                <a:gd name="T7" fmla="*/ 30 h 240"/>
                <a:gd name="T8" fmla="*/ 109 w 186"/>
                <a:gd name="T9" fmla="*/ 240 h 240"/>
                <a:gd name="T10" fmla="*/ 77 w 186"/>
                <a:gd name="T11" fmla="*/ 240 h 240"/>
                <a:gd name="T12" fmla="*/ 77 w 186"/>
                <a:gd name="T13" fmla="*/ 30 h 240"/>
                <a:gd name="T14" fmla="*/ 0 w 186"/>
                <a:gd name="T15" fmla="*/ 30 h 240"/>
                <a:gd name="T16" fmla="*/ 0 w 186"/>
                <a:gd name="T17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6" h="240">
                  <a:moveTo>
                    <a:pt x="0" y="0"/>
                  </a:moveTo>
                  <a:lnTo>
                    <a:pt x="186" y="0"/>
                  </a:lnTo>
                  <a:lnTo>
                    <a:pt x="186" y="30"/>
                  </a:lnTo>
                  <a:lnTo>
                    <a:pt x="109" y="30"/>
                  </a:lnTo>
                  <a:lnTo>
                    <a:pt x="109" y="240"/>
                  </a:lnTo>
                  <a:lnTo>
                    <a:pt x="77" y="240"/>
                  </a:lnTo>
                  <a:lnTo>
                    <a:pt x="77" y="30"/>
                  </a:lnTo>
                  <a:lnTo>
                    <a:pt x="0" y="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44" name="Freeform 40"/>
            <p:cNvSpPr/>
            <p:nvPr userDrawn="1"/>
          </p:nvSpPr>
          <p:spPr bwMode="auto">
            <a:xfrm>
              <a:off x="14298613" y="3175"/>
              <a:ext cx="254000" cy="381000"/>
            </a:xfrm>
            <a:custGeom>
              <a:avLst/>
              <a:gdLst>
                <a:gd name="T0" fmla="*/ 0 w 160"/>
                <a:gd name="T1" fmla="*/ 0 h 240"/>
                <a:gd name="T2" fmla="*/ 156 w 160"/>
                <a:gd name="T3" fmla="*/ 0 h 240"/>
                <a:gd name="T4" fmla="*/ 156 w 160"/>
                <a:gd name="T5" fmla="*/ 30 h 240"/>
                <a:gd name="T6" fmla="*/ 32 w 160"/>
                <a:gd name="T7" fmla="*/ 30 h 240"/>
                <a:gd name="T8" fmla="*/ 32 w 160"/>
                <a:gd name="T9" fmla="*/ 102 h 240"/>
                <a:gd name="T10" fmla="*/ 146 w 160"/>
                <a:gd name="T11" fmla="*/ 102 h 240"/>
                <a:gd name="T12" fmla="*/ 146 w 160"/>
                <a:gd name="T13" fmla="*/ 133 h 240"/>
                <a:gd name="T14" fmla="*/ 32 w 160"/>
                <a:gd name="T15" fmla="*/ 133 h 240"/>
                <a:gd name="T16" fmla="*/ 32 w 160"/>
                <a:gd name="T17" fmla="*/ 210 h 240"/>
                <a:gd name="T18" fmla="*/ 160 w 160"/>
                <a:gd name="T19" fmla="*/ 210 h 240"/>
                <a:gd name="T20" fmla="*/ 160 w 160"/>
                <a:gd name="T21" fmla="*/ 240 h 240"/>
                <a:gd name="T22" fmla="*/ 0 w 160"/>
                <a:gd name="T23" fmla="*/ 240 h 240"/>
                <a:gd name="T24" fmla="*/ 0 w 160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0" h="240">
                  <a:moveTo>
                    <a:pt x="0" y="0"/>
                  </a:moveTo>
                  <a:lnTo>
                    <a:pt x="156" y="0"/>
                  </a:lnTo>
                  <a:lnTo>
                    <a:pt x="156" y="30"/>
                  </a:lnTo>
                  <a:lnTo>
                    <a:pt x="32" y="30"/>
                  </a:lnTo>
                  <a:lnTo>
                    <a:pt x="32" y="102"/>
                  </a:lnTo>
                  <a:lnTo>
                    <a:pt x="146" y="102"/>
                  </a:lnTo>
                  <a:lnTo>
                    <a:pt x="146" y="133"/>
                  </a:lnTo>
                  <a:lnTo>
                    <a:pt x="32" y="133"/>
                  </a:lnTo>
                  <a:lnTo>
                    <a:pt x="32" y="210"/>
                  </a:lnTo>
                  <a:lnTo>
                    <a:pt x="160" y="210"/>
                  </a:lnTo>
                  <a:lnTo>
                    <a:pt x="160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45" name="Freeform 41"/>
            <p:cNvSpPr>
              <a:spLocks noEditPoints="1"/>
            </p:cNvSpPr>
            <p:nvPr userDrawn="1"/>
          </p:nvSpPr>
          <p:spPr bwMode="auto">
            <a:xfrm>
              <a:off x="14619288" y="3175"/>
              <a:ext cx="269875" cy="381000"/>
            </a:xfrm>
            <a:custGeom>
              <a:avLst/>
              <a:gdLst>
                <a:gd name="T0" fmla="*/ 33 w 170"/>
                <a:gd name="T1" fmla="*/ 28 h 240"/>
                <a:gd name="T2" fmla="*/ 33 w 170"/>
                <a:gd name="T3" fmla="*/ 105 h 240"/>
                <a:gd name="T4" fmla="*/ 75 w 170"/>
                <a:gd name="T5" fmla="*/ 105 h 240"/>
                <a:gd name="T6" fmla="*/ 89 w 170"/>
                <a:gd name="T7" fmla="*/ 105 h 240"/>
                <a:gd name="T8" fmla="*/ 103 w 170"/>
                <a:gd name="T9" fmla="*/ 100 h 240"/>
                <a:gd name="T10" fmla="*/ 114 w 170"/>
                <a:gd name="T11" fmla="*/ 96 h 240"/>
                <a:gd name="T12" fmla="*/ 124 w 170"/>
                <a:gd name="T13" fmla="*/ 84 h 240"/>
                <a:gd name="T14" fmla="*/ 126 w 170"/>
                <a:gd name="T15" fmla="*/ 68 h 240"/>
                <a:gd name="T16" fmla="*/ 124 w 170"/>
                <a:gd name="T17" fmla="*/ 51 h 240"/>
                <a:gd name="T18" fmla="*/ 114 w 170"/>
                <a:gd name="T19" fmla="*/ 40 h 240"/>
                <a:gd name="T20" fmla="*/ 103 w 170"/>
                <a:gd name="T21" fmla="*/ 33 h 240"/>
                <a:gd name="T22" fmla="*/ 89 w 170"/>
                <a:gd name="T23" fmla="*/ 30 h 240"/>
                <a:gd name="T24" fmla="*/ 75 w 170"/>
                <a:gd name="T25" fmla="*/ 28 h 240"/>
                <a:gd name="T26" fmla="*/ 33 w 170"/>
                <a:gd name="T27" fmla="*/ 28 h 240"/>
                <a:gd name="T28" fmla="*/ 0 w 170"/>
                <a:gd name="T29" fmla="*/ 0 h 240"/>
                <a:gd name="T30" fmla="*/ 84 w 170"/>
                <a:gd name="T31" fmla="*/ 0 h 240"/>
                <a:gd name="T32" fmla="*/ 110 w 170"/>
                <a:gd name="T33" fmla="*/ 2 h 240"/>
                <a:gd name="T34" fmla="*/ 131 w 170"/>
                <a:gd name="T35" fmla="*/ 12 h 240"/>
                <a:gd name="T36" fmla="*/ 145 w 170"/>
                <a:gd name="T37" fmla="*/ 23 h 240"/>
                <a:gd name="T38" fmla="*/ 154 w 170"/>
                <a:gd name="T39" fmla="*/ 37 h 240"/>
                <a:gd name="T40" fmla="*/ 159 w 170"/>
                <a:gd name="T41" fmla="*/ 51 h 240"/>
                <a:gd name="T42" fmla="*/ 161 w 170"/>
                <a:gd name="T43" fmla="*/ 68 h 240"/>
                <a:gd name="T44" fmla="*/ 156 w 170"/>
                <a:gd name="T45" fmla="*/ 89 h 240"/>
                <a:gd name="T46" fmla="*/ 145 w 170"/>
                <a:gd name="T47" fmla="*/ 109 h 240"/>
                <a:gd name="T48" fmla="*/ 126 w 170"/>
                <a:gd name="T49" fmla="*/ 123 h 240"/>
                <a:gd name="T50" fmla="*/ 100 w 170"/>
                <a:gd name="T51" fmla="*/ 130 h 240"/>
                <a:gd name="T52" fmla="*/ 170 w 170"/>
                <a:gd name="T53" fmla="*/ 240 h 240"/>
                <a:gd name="T54" fmla="*/ 128 w 170"/>
                <a:gd name="T55" fmla="*/ 240 h 240"/>
                <a:gd name="T56" fmla="*/ 68 w 170"/>
                <a:gd name="T57" fmla="*/ 133 h 240"/>
                <a:gd name="T58" fmla="*/ 33 w 170"/>
                <a:gd name="T59" fmla="*/ 133 h 240"/>
                <a:gd name="T60" fmla="*/ 33 w 170"/>
                <a:gd name="T61" fmla="*/ 240 h 240"/>
                <a:gd name="T62" fmla="*/ 0 w 170"/>
                <a:gd name="T63" fmla="*/ 240 h 240"/>
                <a:gd name="T64" fmla="*/ 0 w 170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0">
                  <a:moveTo>
                    <a:pt x="33" y="28"/>
                  </a:moveTo>
                  <a:lnTo>
                    <a:pt x="33" y="105"/>
                  </a:lnTo>
                  <a:lnTo>
                    <a:pt x="75" y="105"/>
                  </a:lnTo>
                  <a:lnTo>
                    <a:pt x="89" y="105"/>
                  </a:lnTo>
                  <a:lnTo>
                    <a:pt x="103" y="100"/>
                  </a:lnTo>
                  <a:lnTo>
                    <a:pt x="114" y="96"/>
                  </a:lnTo>
                  <a:lnTo>
                    <a:pt x="124" y="84"/>
                  </a:lnTo>
                  <a:lnTo>
                    <a:pt x="126" y="68"/>
                  </a:lnTo>
                  <a:lnTo>
                    <a:pt x="124" y="51"/>
                  </a:lnTo>
                  <a:lnTo>
                    <a:pt x="114" y="40"/>
                  </a:lnTo>
                  <a:lnTo>
                    <a:pt x="103" y="33"/>
                  </a:lnTo>
                  <a:lnTo>
                    <a:pt x="89" y="30"/>
                  </a:lnTo>
                  <a:lnTo>
                    <a:pt x="75" y="28"/>
                  </a:lnTo>
                  <a:lnTo>
                    <a:pt x="33" y="28"/>
                  </a:lnTo>
                  <a:close/>
                  <a:moveTo>
                    <a:pt x="0" y="0"/>
                  </a:moveTo>
                  <a:lnTo>
                    <a:pt x="84" y="0"/>
                  </a:lnTo>
                  <a:lnTo>
                    <a:pt x="110" y="2"/>
                  </a:lnTo>
                  <a:lnTo>
                    <a:pt x="131" y="12"/>
                  </a:lnTo>
                  <a:lnTo>
                    <a:pt x="145" y="23"/>
                  </a:lnTo>
                  <a:lnTo>
                    <a:pt x="154" y="37"/>
                  </a:lnTo>
                  <a:lnTo>
                    <a:pt x="159" y="51"/>
                  </a:lnTo>
                  <a:lnTo>
                    <a:pt x="161" y="68"/>
                  </a:lnTo>
                  <a:lnTo>
                    <a:pt x="156" y="89"/>
                  </a:lnTo>
                  <a:lnTo>
                    <a:pt x="145" y="109"/>
                  </a:lnTo>
                  <a:lnTo>
                    <a:pt x="126" y="123"/>
                  </a:lnTo>
                  <a:lnTo>
                    <a:pt x="100" y="130"/>
                  </a:lnTo>
                  <a:lnTo>
                    <a:pt x="170" y="240"/>
                  </a:lnTo>
                  <a:lnTo>
                    <a:pt x="128" y="240"/>
                  </a:lnTo>
                  <a:lnTo>
                    <a:pt x="68" y="133"/>
                  </a:lnTo>
                  <a:lnTo>
                    <a:pt x="33" y="133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46" name="Freeform 42"/>
            <p:cNvSpPr/>
            <p:nvPr userDrawn="1"/>
          </p:nvSpPr>
          <p:spPr bwMode="auto">
            <a:xfrm>
              <a:off x="15030450" y="3175"/>
              <a:ext cx="512763" cy="381000"/>
            </a:xfrm>
            <a:custGeom>
              <a:avLst/>
              <a:gdLst>
                <a:gd name="T0" fmla="*/ 0 w 323"/>
                <a:gd name="T1" fmla="*/ 0 h 240"/>
                <a:gd name="T2" fmla="*/ 35 w 323"/>
                <a:gd name="T3" fmla="*/ 0 h 240"/>
                <a:gd name="T4" fmla="*/ 86 w 323"/>
                <a:gd name="T5" fmla="*/ 191 h 240"/>
                <a:gd name="T6" fmla="*/ 86 w 323"/>
                <a:gd name="T7" fmla="*/ 191 h 240"/>
                <a:gd name="T8" fmla="*/ 144 w 323"/>
                <a:gd name="T9" fmla="*/ 0 h 240"/>
                <a:gd name="T10" fmla="*/ 181 w 323"/>
                <a:gd name="T11" fmla="*/ 0 h 240"/>
                <a:gd name="T12" fmla="*/ 237 w 323"/>
                <a:gd name="T13" fmla="*/ 191 h 240"/>
                <a:gd name="T14" fmla="*/ 237 w 323"/>
                <a:gd name="T15" fmla="*/ 191 h 240"/>
                <a:gd name="T16" fmla="*/ 291 w 323"/>
                <a:gd name="T17" fmla="*/ 0 h 240"/>
                <a:gd name="T18" fmla="*/ 323 w 323"/>
                <a:gd name="T19" fmla="*/ 0 h 240"/>
                <a:gd name="T20" fmla="*/ 253 w 323"/>
                <a:gd name="T21" fmla="*/ 240 h 240"/>
                <a:gd name="T22" fmla="*/ 221 w 323"/>
                <a:gd name="T23" fmla="*/ 240 h 240"/>
                <a:gd name="T24" fmla="*/ 163 w 323"/>
                <a:gd name="T25" fmla="*/ 44 h 240"/>
                <a:gd name="T26" fmla="*/ 160 w 323"/>
                <a:gd name="T27" fmla="*/ 44 h 240"/>
                <a:gd name="T28" fmla="*/ 104 w 323"/>
                <a:gd name="T29" fmla="*/ 240 h 240"/>
                <a:gd name="T30" fmla="*/ 69 w 323"/>
                <a:gd name="T31" fmla="*/ 240 h 240"/>
                <a:gd name="T32" fmla="*/ 0 w 323"/>
                <a:gd name="T33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3" h="240">
                  <a:moveTo>
                    <a:pt x="0" y="0"/>
                  </a:moveTo>
                  <a:lnTo>
                    <a:pt x="35" y="0"/>
                  </a:lnTo>
                  <a:lnTo>
                    <a:pt x="86" y="191"/>
                  </a:lnTo>
                  <a:lnTo>
                    <a:pt x="86" y="191"/>
                  </a:lnTo>
                  <a:lnTo>
                    <a:pt x="144" y="0"/>
                  </a:lnTo>
                  <a:lnTo>
                    <a:pt x="181" y="0"/>
                  </a:lnTo>
                  <a:lnTo>
                    <a:pt x="237" y="191"/>
                  </a:lnTo>
                  <a:lnTo>
                    <a:pt x="237" y="191"/>
                  </a:lnTo>
                  <a:lnTo>
                    <a:pt x="291" y="0"/>
                  </a:lnTo>
                  <a:lnTo>
                    <a:pt x="323" y="0"/>
                  </a:lnTo>
                  <a:lnTo>
                    <a:pt x="253" y="240"/>
                  </a:lnTo>
                  <a:lnTo>
                    <a:pt x="221" y="240"/>
                  </a:lnTo>
                  <a:lnTo>
                    <a:pt x="163" y="44"/>
                  </a:lnTo>
                  <a:lnTo>
                    <a:pt x="160" y="44"/>
                  </a:lnTo>
                  <a:lnTo>
                    <a:pt x="104" y="240"/>
                  </a:lnTo>
                  <a:lnTo>
                    <a:pt x="69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47" name="Freeform 43"/>
            <p:cNvSpPr>
              <a:spLocks noEditPoints="1"/>
            </p:cNvSpPr>
            <p:nvPr userDrawn="1"/>
          </p:nvSpPr>
          <p:spPr bwMode="auto">
            <a:xfrm>
              <a:off x="15562263" y="-7938"/>
              <a:ext cx="395288" cy="400050"/>
            </a:xfrm>
            <a:custGeom>
              <a:avLst/>
              <a:gdLst>
                <a:gd name="T0" fmla="*/ 123 w 249"/>
                <a:gd name="T1" fmla="*/ 33 h 252"/>
                <a:gd name="T2" fmla="*/ 93 w 249"/>
                <a:gd name="T3" fmla="*/ 37 h 252"/>
                <a:gd name="T4" fmla="*/ 70 w 249"/>
                <a:gd name="T5" fmla="*/ 49 h 252"/>
                <a:gd name="T6" fmla="*/ 51 w 249"/>
                <a:gd name="T7" fmla="*/ 70 h 252"/>
                <a:gd name="T8" fmla="*/ 37 w 249"/>
                <a:gd name="T9" fmla="*/ 98 h 252"/>
                <a:gd name="T10" fmla="*/ 35 w 249"/>
                <a:gd name="T11" fmla="*/ 126 h 252"/>
                <a:gd name="T12" fmla="*/ 37 w 249"/>
                <a:gd name="T13" fmla="*/ 156 h 252"/>
                <a:gd name="T14" fmla="*/ 51 w 249"/>
                <a:gd name="T15" fmla="*/ 182 h 252"/>
                <a:gd name="T16" fmla="*/ 70 w 249"/>
                <a:gd name="T17" fmla="*/ 203 h 252"/>
                <a:gd name="T18" fmla="*/ 93 w 249"/>
                <a:gd name="T19" fmla="*/ 217 h 252"/>
                <a:gd name="T20" fmla="*/ 123 w 249"/>
                <a:gd name="T21" fmla="*/ 221 h 252"/>
                <a:gd name="T22" fmla="*/ 153 w 249"/>
                <a:gd name="T23" fmla="*/ 217 h 252"/>
                <a:gd name="T24" fmla="*/ 179 w 249"/>
                <a:gd name="T25" fmla="*/ 203 h 252"/>
                <a:gd name="T26" fmla="*/ 198 w 249"/>
                <a:gd name="T27" fmla="*/ 182 h 252"/>
                <a:gd name="T28" fmla="*/ 209 w 249"/>
                <a:gd name="T29" fmla="*/ 156 h 252"/>
                <a:gd name="T30" fmla="*/ 214 w 249"/>
                <a:gd name="T31" fmla="*/ 126 h 252"/>
                <a:gd name="T32" fmla="*/ 209 w 249"/>
                <a:gd name="T33" fmla="*/ 98 h 252"/>
                <a:gd name="T34" fmla="*/ 198 w 249"/>
                <a:gd name="T35" fmla="*/ 70 h 252"/>
                <a:gd name="T36" fmla="*/ 179 w 249"/>
                <a:gd name="T37" fmla="*/ 49 h 252"/>
                <a:gd name="T38" fmla="*/ 153 w 249"/>
                <a:gd name="T39" fmla="*/ 37 h 252"/>
                <a:gd name="T40" fmla="*/ 123 w 249"/>
                <a:gd name="T41" fmla="*/ 33 h 252"/>
                <a:gd name="T42" fmla="*/ 123 w 249"/>
                <a:gd name="T43" fmla="*/ 0 h 252"/>
                <a:gd name="T44" fmla="*/ 165 w 249"/>
                <a:gd name="T45" fmla="*/ 7 h 252"/>
                <a:gd name="T46" fmla="*/ 200 w 249"/>
                <a:gd name="T47" fmla="*/ 26 h 252"/>
                <a:gd name="T48" fmla="*/ 226 w 249"/>
                <a:gd name="T49" fmla="*/ 51 h 252"/>
                <a:gd name="T50" fmla="*/ 242 w 249"/>
                <a:gd name="T51" fmla="*/ 86 h 252"/>
                <a:gd name="T52" fmla="*/ 249 w 249"/>
                <a:gd name="T53" fmla="*/ 126 h 252"/>
                <a:gd name="T54" fmla="*/ 242 w 249"/>
                <a:gd name="T55" fmla="*/ 168 h 252"/>
                <a:gd name="T56" fmla="*/ 226 w 249"/>
                <a:gd name="T57" fmla="*/ 203 h 252"/>
                <a:gd name="T58" fmla="*/ 200 w 249"/>
                <a:gd name="T59" fmla="*/ 228 h 252"/>
                <a:gd name="T60" fmla="*/ 165 w 249"/>
                <a:gd name="T61" fmla="*/ 247 h 252"/>
                <a:gd name="T62" fmla="*/ 123 w 249"/>
                <a:gd name="T63" fmla="*/ 252 h 252"/>
                <a:gd name="T64" fmla="*/ 84 w 249"/>
                <a:gd name="T65" fmla="*/ 247 h 252"/>
                <a:gd name="T66" fmla="*/ 49 w 249"/>
                <a:gd name="T67" fmla="*/ 228 h 252"/>
                <a:gd name="T68" fmla="*/ 23 w 249"/>
                <a:gd name="T69" fmla="*/ 203 h 252"/>
                <a:gd name="T70" fmla="*/ 4 w 249"/>
                <a:gd name="T71" fmla="*/ 168 h 252"/>
                <a:gd name="T72" fmla="*/ 0 w 249"/>
                <a:gd name="T73" fmla="*/ 126 h 252"/>
                <a:gd name="T74" fmla="*/ 4 w 249"/>
                <a:gd name="T75" fmla="*/ 86 h 252"/>
                <a:gd name="T76" fmla="*/ 23 w 249"/>
                <a:gd name="T77" fmla="*/ 51 h 252"/>
                <a:gd name="T78" fmla="*/ 49 w 249"/>
                <a:gd name="T79" fmla="*/ 26 h 252"/>
                <a:gd name="T80" fmla="*/ 84 w 249"/>
                <a:gd name="T81" fmla="*/ 7 h 252"/>
                <a:gd name="T82" fmla="*/ 123 w 249"/>
                <a:gd name="T83" fmla="*/ 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9" h="252">
                  <a:moveTo>
                    <a:pt x="123" y="33"/>
                  </a:moveTo>
                  <a:lnTo>
                    <a:pt x="93" y="37"/>
                  </a:lnTo>
                  <a:lnTo>
                    <a:pt x="70" y="49"/>
                  </a:lnTo>
                  <a:lnTo>
                    <a:pt x="51" y="70"/>
                  </a:lnTo>
                  <a:lnTo>
                    <a:pt x="37" y="98"/>
                  </a:lnTo>
                  <a:lnTo>
                    <a:pt x="35" y="126"/>
                  </a:lnTo>
                  <a:lnTo>
                    <a:pt x="37" y="156"/>
                  </a:lnTo>
                  <a:lnTo>
                    <a:pt x="51" y="182"/>
                  </a:lnTo>
                  <a:lnTo>
                    <a:pt x="70" y="203"/>
                  </a:lnTo>
                  <a:lnTo>
                    <a:pt x="93" y="217"/>
                  </a:lnTo>
                  <a:lnTo>
                    <a:pt x="123" y="221"/>
                  </a:lnTo>
                  <a:lnTo>
                    <a:pt x="153" y="217"/>
                  </a:lnTo>
                  <a:lnTo>
                    <a:pt x="179" y="203"/>
                  </a:lnTo>
                  <a:lnTo>
                    <a:pt x="198" y="182"/>
                  </a:lnTo>
                  <a:lnTo>
                    <a:pt x="209" y="156"/>
                  </a:lnTo>
                  <a:lnTo>
                    <a:pt x="214" y="126"/>
                  </a:lnTo>
                  <a:lnTo>
                    <a:pt x="209" y="98"/>
                  </a:lnTo>
                  <a:lnTo>
                    <a:pt x="198" y="70"/>
                  </a:lnTo>
                  <a:lnTo>
                    <a:pt x="179" y="49"/>
                  </a:lnTo>
                  <a:lnTo>
                    <a:pt x="153" y="37"/>
                  </a:lnTo>
                  <a:lnTo>
                    <a:pt x="123" y="33"/>
                  </a:lnTo>
                  <a:close/>
                  <a:moveTo>
                    <a:pt x="123" y="0"/>
                  </a:moveTo>
                  <a:lnTo>
                    <a:pt x="165" y="7"/>
                  </a:lnTo>
                  <a:lnTo>
                    <a:pt x="200" y="26"/>
                  </a:lnTo>
                  <a:lnTo>
                    <a:pt x="226" y="51"/>
                  </a:lnTo>
                  <a:lnTo>
                    <a:pt x="242" y="86"/>
                  </a:lnTo>
                  <a:lnTo>
                    <a:pt x="249" y="126"/>
                  </a:lnTo>
                  <a:lnTo>
                    <a:pt x="242" y="168"/>
                  </a:lnTo>
                  <a:lnTo>
                    <a:pt x="226" y="203"/>
                  </a:lnTo>
                  <a:lnTo>
                    <a:pt x="200" y="228"/>
                  </a:lnTo>
                  <a:lnTo>
                    <a:pt x="165" y="247"/>
                  </a:lnTo>
                  <a:lnTo>
                    <a:pt x="123" y="252"/>
                  </a:lnTo>
                  <a:lnTo>
                    <a:pt x="84" y="247"/>
                  </a:lnTo>
                  <a:lnTo>
                    <a:pt x="49" y="228"/>
                  </a:lnTo>
                  <a:lnTo>
                    <a:pt x="23" y="203"/>
                  </a:lnTo>
                  <a:lnTo>
                    <a:pt x="4" y="168"/>
                  </a:lnTo>
                  <a:lnTo>
                    <a:pt x="0" y="126"/>
                  </a:lnTo>
                  <a:lnTo>
                    <a:pt x="4" y="86"/>
                  </a:lnTo>
                  <a:lnTo>
                    <a:pt x="23" y="51"/>
                  </a:lnTo>
                  <a:lnTo>
                    <a:pt x="49" y="26"/>
                  </a:lnTo>
                  <a:lnTo>
                    <a:pt x="84" y="7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48" name="Freeform 44"/>
            <p:cNvSpPr>
              <a:spLocks noEditPoints="1"/>
            </p:cNvSpPr>
            <p:nvPr userDrawn="1"/>
          </p:nvSpPr>
          <p:spPr bwMode="auto">
            <a:xfrm>
              <a:off x="16024225" y="3175"/>
              <a:ext cx="269875" cy="381000"/>
            </a:xfrm>
            <a:custGeom>
              <a:avLst/>
              <a:gdLst>
                <a:gd name="T0" fmla="*/ 32 w 170"/>
                <a:gd name="T1" fmla="*/ 28 h 240"/>
                <a:gd name="T2" fmla="*/ 32 w 170"/>
                <a:gd name="T3" fmla="*/ 105 h 240"/>
                <a:gd name="T4" fmla="*/ 74 w 170"/>
                <a:gd name="T5" fmla="*/ 105 h 240"/>
                <a:gd name="T6" fmla="*/ 88 w 170"/>
                <a:gd name="T7" fmla="*/ 105 h 240"/>
                <a:gd name="T8" fmla="*/ 102 w 170"/>
                <a:gd name="T9" fmla="*/ 100 h 240"/>
                <a:gd name="T10" fmla="*/ 114 w 170"/>
                <a:gd name="T11" fmla="*/ 96 h 240"/>
                <a:gd name="T12" fmla="*/ 123 w 170"/>
                <a:gd name="T13" fmla="*/ 84 h 240"/>
                <a:gd name="T14" fmla="*/ 125 w 170"/>
                <a:gd name="T15" fmla="*/ 68 h 240"/>
                <a:gd name="T16" fmla="*/ 123 w 170"/>
                <a:gd name="T17" fmla="*/ 51 h 240"/>
                <a:gd name="T18" fmla="*/ 114 w 170"/>
                <a:gd name="T19" fmla="*/ 40 h 240"/>
                <a:gd name="T20" fmla="*/ 102 w 170"/>
                <a:gd name="T21" fmla="*/ 33 h 240"/>
                <a:gd name="T22" fmla="*/ 88 w 170"/>
                <a:gd name="T23" fmla="*/ 30 h 240"/>
                <a:gd name="T24" fmla="*/ 74 w 170"/>
                <a:gd name="T25" fmla="*/ 28 h 240"/>
                <a:gd name="T26" fmla="*/ 32 w 170"/>
                <a:gd name="T27" fmla="*/ 28 h 240"/>
                <a:gd name="T28" fmla="*/ 0 w 170"/>
                <a:gd name="T29" fmla="*/ 0 h 240"/>
                <a:gd name="T30" fmla="*/ 83 w 170"/>
                <a:gd name="T31" fmla="*/ 0 h 240"/>
                <a:gd name="T32" fmla="*/ 109 w 170"/>
                <a:gd name="T33" fmla="*/ 2 h 240"/>
                <a:gd name="T34" fmla="*/ 130 w 170"/>
                <a:gd name="T35" fmla="*/ 12 h 240"/>
                <a:gd name="T36" fmla="*/ 144 w 170"/>
                <a:gd name="T37" fmla="*/ 23 h 240"/>
                <a:gd name="T38" fmla="*/ 153 w 170"/>
                <a:gd name="T39" fmla="*/ 37 h 240"/>
                <a:gd name="T40" fmla="*/ 158 w 170"/>
                <a:gd name="T41" fmla="*/ 51 h 240"/>
                <a:gd name="T42" fmla="*/ 160 w 170"/>
                <a:gd name="T43" fmla="*/ 68 h 240"/>
                <a:gd name="T44" fmla="*/ 156 w 170"/>
                <a:gd name="T45" fmla="*/ 89 h 240"/>
                <a:gd name="T46" fmla="*/ 144 w 170"/>
                <a:gd name="T47" fmla="*/ 109 h 240"/>
                <a:gd name="T48" fmla="*/ 125 w 170"/>
                <a:gd name="T49" fmla="*/ 123 h 240"/>
                <a:gd name="T50" fmla="*/ 100 w 170"/>
                <a:gd name="T51" fmla="*/ 130 h 240"/>
                <a:gd name="T52" fmla="*/ 170 w 170"/>
                <a:gd name="T53" fmla="*/ 240 h 240"/>
                <a:gd name="T54" fmla="*/ 128 w 170"/>
                <a:gd name="T55" fmla="*/ 240 h 240"/>
                <a:gd name="T56" fmla="*/ 67 w 170"/>
                <a:gd name="T57" fmla="*/ 133 h 240"/>
                <a:gd name="T58" fmla="*/ 32 w 170"/>
                <a:gd name="T59" fmla="*/ 133 h 240"/>
                <a:gd name="T60" fmla="*/ 32 w 170"/>
                <a:gd name="T61" fmla="*/ 240 h 240"/>
                <a:gd name="T62" fmla="*/ 0 w 170"/>
                <a:gd name="T63" fmla="*/ 240 h 240"/>
                <a:gd name="T64" fmla="*/ 0 w 170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0">
                  <a:moveTo>
                    <a:pt x="32" y="28"/>
                  </a:moveTo>
                  <a:lnTo>
                    <a:pt x="32" y="105"/>
                  </a:lnTo>
                  <a:lnTo>
                    <a:pt x="74" y="105"/>
                  </a:lnTo>
                  <a:lnTo>
                    <a:pt x="88" y="105"/>
                  </a:lnTo>
                  <a:lnTo>
                    <a:pt x="102" y="100"/>
                  </a:lnTo>
                  <a:lnTo>
                    <a:pt x="114" y="96"/>
                  </a:lnTo>
                  <a:lnTo>
                    <a:pt x="123" y="84"/>
                  </a:lnTo>
                  <a:lnTo>
                    <a:pt x="125" y="68"/>
                  </a:lnTo>
                  <a:lnTo>
                    <a:pt x="123" y="51"/>
                  </a:lnTo>
                  <a:lnTo>
                    <a:pt x="114" y="40"/>
                  </a:lnTo>
                  <a:lnTo>
                    <a:pt x="102" y="33"/>
                  </a:lnTo>
                  <a:lnTo>
                    <a:pt x="88" y="30"/>
                  </a:lnTo>
                  <a:lnTo>
                    <a:pt x="74" y="28"/>
                  </a:lnTo>
                  <a:lnTo>
                    <a:pt x="32" y="28"/>
                  </a:lnTo>
                  <a:close/>
                  <a:moveTo>
                    <a:pt x="0" y="0"/>
                  </a:moveTo>
                  <a:lnTo>
                    <a:pt x="83" y="0"/>
                  </a:lnTo>
                  <a:lnTo>
                    <a:pt x="109" y="2"/>
                  </a:lnTo>
                  <a:lnTo>
                    <a:pt x="130" y="12"/>
                  </a:lnTo>
                  <a:lnTo>
                    <a:pt x="144" y="23"/>
                  </a:lnTo>
                  <a:lnTo>
                    <a:pt x="153" y="37"/>
                  </a:lnTo>
                  <a:lnTo>
                    <a:pt x="158" y="51"/>
                  </a:lnTo>
                  <a:lnTo>
                    <a:pt x="160" y="68"/>
                  </a:lnTo>
                  <a:lnTo>
                    <a:pt x="156" y="89"/>
                  </a:lnTo>
                  <a:lnTo>
                    <a:pt x="144" y="109"/>
                  </a:lnTo>
                  <a:lnTo>
                    <a:pt x="125" y="123"/>
                  </a:lnTo>
                  <a:lnTo>
                    <a:pt x="100" y="130"/>
                  </a:lnTo>
                  <a:lnTo>
                    <a:pt x="170" y="240"/>
                  </a:lnTo>
                  <a:lnTo>
                    <a:pt x="128" y="240"/>
                  </a:lnTo>
                  <a:lnTo>
                    <a:pt x="67" y="133"/>
                  </a:lnTo>
                  <a:lnTo>
                    <a:pt x="32" y="133"/>
                  </a:lnTo>
                  <a:lnTo>
                    <a:pt x="32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52" name="Freeform 45"/>
            <p:cNvSpPr/>
            <p:nvPr userDrawn="1"/>
          </p:nvSpPr>
          <p:spPr bwMode="auto">
            <a:xfrm>
              <a:off x="16341725" y="3175"/>
              <a:ext cx="225425" cy="381000"/>
            </a:xfrm>
            <a:custGeom>
              <a:avLst/>
              <a:gdLst>
                <a:gd name="T0" fmla="*/ 0 w 142"/>
                <a:gd name="T1" fmla="*/ 0 h 240"/>
                <a:gd name="T2" fmla="*/ 32 w 142"/>
                <a:gd name="T3" fmla="*/ 0 h 240"/>
                <a:gd name="T4" fmla="*/ 32 w 142"/>
                <a:gd name="T5" fmla="*/ 210 h 240"/>
                <a:gd name="T6" fmla="*/ 142 w 142"/>
                <a:gd name="T7" fmla="*/ 210 h 240"/>
                <a:gd name="T8" fmla="*/ 142 w 142"/>
                <a:gd name="T9" fmla="*/ 240 h 240"/>
                <a:gd name="T10" fmla="*/ 0 w 142"/>
                <a:gd name="T11" fmla="*/ 240 h 240"/>
                <a:gd name="T12" fmla="*/ 0 w 142"/>
                <a:gd name="T13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2" h="240">
                  <a:moveTo>
                    <a:pt x="0" y="0"/>
                  </a:moveTo>
                  <a:lnTo>
                    <a:pt x="32" y="0"/>
                  </a:lnTo>
                  <a:lnTo>
                    <a:pt x="32" y="210"/>
                  </a:lnTo>
                  <a:lnTo>
                    <a:pt x="142" y="210"/>
                  </a:lnTo>
                  <a:lnTo>
                    <a:pt x="142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57" name="Freeform 46"/>
            <p:cNvSpPr>
              <a:spLocks noEditPoints="1"/>
            </p:cNvSpPr>
            <p:nvPr userDrawn="1"/>
          </p:nvSpPr>
          <p:spPr bwMode="auto">
            <a:xfrm>
              <a:off x="16603663" y="3175"/>
              <a:ext cx="328613" cy="381000"/>
            </a:xfrm>
            <a:custGeom>
              <a:avLst/>
              <a:gdLst>
                <a:gd name="T0" fmla="*/ 33 w 207"/>
                <a:gd name="T1" fmla="*/ 30 h 240"/>
                <a:gd name="T2" fmla="*/ 33 w 207"/>
                <a:gd name="T3" fmla="*/ 210 h 240"/>
                <a:gd name="T4" fmla="*/ 72 w 207"/>
                <a:gd name="T5" fmla="*/ 210 h 240"/>
                <a:gd name="T6" fmla="*/ 105 w 207"/>
                <a:gd name="T7" fmla="*/ 205 h 240"/>
                <a:gd name="T8" fmla="*/ 133 w 207"/>
                <a:gd name="T9" fmla="*/ 193 h 240"/>
                <a:gd name="T10" fmla="*/ 154 w 207"/>
                <a:gd name="T11" fmla="*/ 177 h 240"/>
                <a:gd name="T12" fmla="*/ 168 w 207"/>
                <a:gd name="T13" fmla="*/ 151 h 240"/>
                <a:gd name="T14" fmla="*/ 175 w 207"/>
                <a:gd name="T15" fmla="*/ 119 h 240"/>
                <a:gd name="T16" fmla="*/ 172 w 207"/>
                <a:gd name="T17" fmla="*/ 105 h 240"/>
                <a:gd name="T18" fmla="*/ 170 w 207"/>
                <a:gd name="T19" fmla="*/ 89 h 240"/>
                <a:gd name="T20" fmla="*/ 161 w 207"/>
                <a:gd name="T21" fmla="*/ 72 h 240"/>
                <a:gd name="T22" fmla="*/ 149 w 207"/>
                <a:gd name="T23" fmla="*/ 56 h 240"/>
                <a:gd name="T24" fmla="*/ 133 w 207"/>
                <a:gd name="T25" fmla="*/ 42 h 240"/>
                <a:gd name="T26" fmla="*/ 109 w 207"/>
                <a:gd name="T27" fmla="*/ 35 h 240"/>
                <a:gd name="T28" fmla="*/ 82 w 207"/>
                <a:gd name="T29" fmla="*/ 30 h 240"/>
                <a:gd name="T30" fmla="*/ 33 w 207"/>
                <a:gd name="T31" fmla="*/ 30 h 240"/>
                <a:gd name="T32" fmla="*/ 0 w 207"/>
                <a:gd name="T33" fmla="*/ 0 h 240"/>
                <a:gd name="T34" fmla="*/ 84 w 207"/>
                <a:gd name="T35" fmla="*/ 0 h 240"/>
                <a:gd name="T36" fmla="*/ 121 w 207"/>
                <a:gd name="T37" fmla="*/ 5 h 240"/>
                <a:gd name="T38" fmla="*/ 151 w 207"/>
                <a:gd name="T39" fmla="*/ 16 h 240"/>
                <a:gd name="T40" fmla="*/ 175 w 207"/>
                <a:gd name="T41" fmla="*/ 33 h 240"/>
                <a:gd name="T42" fmla="*/ 191 w 207"/>
                <a:gd name="T43" fmla="*/ 54 h 240"/>
                <a:gd name="T44" fmla="*/ 200 w 207"/>
                <a:gd name="T45" fmla="*/ 77 h 240"/>
                <a:gd name="T46" fmla="*/ 207 w 207"/>
                <a:gd name="T47" fmla="*/ 100 h 240"/>
                <a:gd name="T48" fmla="*/ 207 w 207"/>
                <a:gd name="T49" fmla="*/ 119 h 240"/>
                <a:gd name="T50" fmla="*/ 205 w 207"/>
                <a:gd name="T51" fmla="*/ 149 h 240"/>
                <a:gd name="T52" fmla="*/ 193 w 207"/>
                <a:gd name="T53" fmla="*/ 177 h 240"/>
                <a:gd name="T54" fmla="*/ 175 w 207"/>
                <a:gd name="T55" fmla="*/ 203 h 240"/>
                <a:gd name="T56" fmla="*/ 149 w 207"/>
                <a:gd name="T57" fmla="*/ 221 h 240"/>
                <a:gd name="T58" fmla="*/ 116 w 207"/>
                <a:gd name="T59" fmla="*/ 235 h 240"/>
                <a:gd name="T60" fmla="*/ 77 w 207"/>
                <a:gd name="T61" fmla="*/ 240 h 240"/>
                <a:gd name="T62" fmla="*/ 0 w 207"/>
                <a:gd name="T63" fmla="*/ 240 h 240"/>
                <a:gd name="T64" fmla="*/ 0 w 207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07" h="240">
                  <a:moveTo>
                    <a:pt x="33" y="30"/>
                  </a:moveTo>
                  <a:lnTo>
                    <a:pt x="33" y="210"/>
                  </a:lnTo>
                  <a:lnTo>
                    <a:pt x="72" y="210"/>
                  </a:lnTo>
                  <a:lnTo>
                    <a:pt x="105" y="205"/>
                  </a:lnTo>
                  <a:lnTo>
                    <a:pt x="133" y="193"/>
                  </a:lnTo>
                  <a:lnTo>
                    <a:pt x="154" y="177"/>
                  </a:lnTo>
                  <a:lnTo>
                    <a:pt x="168" y="151"/>
                  </a:lnTo>
                  <a:lnTo>
                    <a:pt x="175" y="119"/>
                  </a:lnTo>
                  <a:lnTo>
                    <a:pt x="172" y="105"/>
                  </a:lnTo>
                  <a:lnTo>
                    <a:pt x="170" y="89"/>
                  </a:lnTo>
                  <a:lnTo>
                    <a:pt x="161" y="72"/>
                  </a:lnTo>
                  <a:lnTo>
                    <a:pt x="149" y="56"/>
                  </a:lnTo>
                  <a:lnTo>
                    <a:pt x="133" y="42"/>
                  </a:lnTo>
                  <a:lnTo>
                    <a:pt x="109" y="35"/>
                  </a:lnTo>
                  <a:lnTo>
                    <a:pt x="82" y="30"/>
                  </a:lnTo>
                  <a:lnTo>
                    <a:pt x="33" y="30"/>
                  </a:lnTo>
                  <a:close/>
                  <a:moveTo>
                    <a:pt x="0" y="0"/>
                  </a:moveTo>
                  <a:lnTo>
                    <a:pt x="84" y="0"/>
                  </a:lnTo>
                  <a:lnTo>
                    <a:pt x="121" y="5"/>
                  </a:lnTo>
                  <a:lnTo>
                    <a:pt x="151" y="16"/>
                  </a:lnTo>
                  <a:lnTo>
                    <a:pt x="175" y="33"/>
                  </a:lnTo>
                  <a:lnTo>
                    <a:pt x="191" y="54"/>
                  </a:lnTo>
                  <a:lnTo>
                    <a:pt x="200" y="77"/>
                  </a:lnTo>
                  <a:lnTo>
                    <a:pt x="207" y="100"/>
                  </a:lnTo>
                  <a:lnTo>
                    <a:pt x="207" y="119"/>
                  </a:lnTo>
                  <a:lnTo>
                    <a:pt x="205" y="149"/>
                  </a:lnTo>
                  <a:lnTo>
                    <a:pt x="193" y="177"/>
                  </a:lnTo>
                  <a:lnTo>
                    <a:pt x="175" y="203"/>
                  </a:lnTo>
                  <a:lnTo>
                    <a:pt x="149" y="221"/>
                  </a:lnTo>
                  <a:lnTo>
                    <a:pt x="116" y="235"/>
                  </a:lnTo>
                  <a:lnTo>
                    <a:pt x="77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grpSp>
          <p:nvGrpSpPr>
            <p:cNvPr id="58" name="Group 57"/>
            <p:cNvGrpSpPr/>
            <p:nvPr userDrawn="1"/>
          </p:nvGrpSpPr>
          <p:grpSpPr>
            <a:xfrm>
              <a:off x="7003917" y="-481263"/>
              <a:ext cx="2430980" cy="875636"/>
              <a:chOff x="271463" y="2852738"/>
              <a:chExt cx="3190876" cy="1149350"/>
            </a:xfrm>
          </p:grpSpPr>
          <p:sp>
            <p:nvSpPr>
              <p:cNvPr id="59" name="Freeform 6"/>
              <p:cNvSpPr/>
              <p:nvPr/>
            </p:nvSpPr>
            <p:spPr bwMode="auto">
              <a:xfrm>
                <a:off x="1577976" y="2852738"/>
                <a:ext cx="609600" cy="1149350"/>
              </a:xfrm>
              <a:custGeom>
                <a:avLst/>
                <a:gdLst>
                  <a:gd name="T0" fmla="*/ 0 w 384"/>
                  <a:gd name="T1" fmla="*/ 0 h 724"/>
                  <a:gd name="T2" fmla="*/ 41 w 384"/>
                  <a:gd name="T3" fmla="*/ 0 h 724"/>
                  <a:gd name="T4" fmla="*/ 192 w 384"/>
                  <a:gd name="T5" fmla="*/ 241 h 724"/>
                  <a:gd name="T6" fmla="*/ 341 w 384"/>
                  <a:gd name="T7" fmla="*/ 0 h 724"/>
                  <a:gd name="T8" fmla="*/ 382 w 384"/>
                  <a:gd name="T9" fmla="*/ 0 h 724"/>
                  <a:gd name="T10" fmla="*/ 382 w 384"/>
                  <a:gd name="T11" fmla="*/ 723 h 724"/>
                  <a:gd name="T12" fmla="*/ 384 w 384"/>
                  <a:gd name="T13" fmla="*/ 724 h 724"/>
                  <a:gd name="T14" fmla="*/ 341 w 384"/>
                  <a:gd name="T15" fmla="*/ 724 h 724"/>
                  <a:gd name="T16" fmla="*/ 192 w 384"/>
                  <a:gd name="T17" fmla="*/ 483 h 724"/>
                  <a:gd name="T18" fmla="*/ 41 w 384"/>
                  <a:gd name="T19" fmla="*/ 724 h 724"/>
                  <a:gd name="T20" fmla="*/ 0 w 384"/>
                  <a:gd name="T21" fmla="*/ 724 h 724"/>
                  <a:gd name="T22" fmla="*/ 0 w 384"/>
                  <a:gd name="T23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84" h="724">
                    <a:moveTo>
                      <a:pt x="0" y="0"/>
                    </a:moveTo>
                    <a:lnTo>
                      <a:pt x="41" y="0"/>
                    </a:lnTo>
                    <a:lnTo>
                      <a:pt x="192" y="241"/>
                    </a:lnTo>
                    <a:lnTo>
                      <a:pt x="341" y="0"/>
                    </a:lnTo>
                    <a:lnTo>
                      <a:pt x="382" y="0"/>
                    </a:lnTo>
                    <a:lnTo>
                      <a:pt x="382" y="723"/>
                    </a:lnTo>
                    <a:lnTo>
                      <a:pt x="384" y="724"/>
                    </a:lnTo>
                    <a:lnTo>
                      <a:pt x="341" y="724"/>
                    </a:lnTo>
                    <a:lnTo>
                      <a:pt x="192" y="483"/>
                    </a:lnTo>
                    <a:lnTo>
                      <a:pt x="41" y="724"/>
                    </a:lnTo>
                    <a:lnTo>
                      <a:pt x="0" y="7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DB2DB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60" name="Freeform 7"/>
              <p:cNvSpPr/>
              <p:nvPr/>
            </p:nvSpPr>
            <p:spPr bwMode="auto">
              <a:xfrm>
                <a:off x="1225551" y="2852738"/>
                <a:ext cx="352425" cy="1149350"/>
              </a:xfrm>
              <a:custGeom>
                <a:avLst/>
                <a:gdLst>
                  <a:gd name="T0" fmla="*/ 0 w 222"/>
                  <a:gd name="T1" fmla="*/ 0 h 724"/>
                  <a:gd name="T2" fmla="*/ 222 w 222"/>
                  <a:gd name="T3" fmla="*/ 0 h 724"/>
                  <a:gd name="T4" fmla="*/ 222 w 222"/>
                  <a:gd name="T5" fmla="*/ 724 h 724"/>
                  <a:gd name="T6" fmla="*/ 0 w 222"/>
                  <a:gd name="T7" fmla="*/ 724 h 724"/>
                  <a:gd name="T8" fmla="*/ 222 w 222"/>
                  <a:gd name="T9" fmla="*/ 361 h 724"/>
                  <a:gd name="T10" fmla="*/ 0 w 222"/>
                  <a:gd name="T11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2" h="724">
                    <a:moveTo>
                      <a:pt x="0" y="0"/>
                    </a:moveTo>
                    <a:lnTo>
                      <a:pt x="222" y="0"/>
                    </a:lnTo>
                    <a:lnTo>
                      <a:pt x="222" y="724"/>
                    </a:lnTo>
                    <a:lnTo>
                      <a:pt x="0" y="724"/>
                    </a:lnTo>
                    <a:lnTo>
                      <a:pt x="222" y="36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58436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61" name="Freeform 8"/>
              <p:cNvSpPr/>
              <p:nvPr/>
            </p:nvSpPr>
            <p:spPr bwMode="auto">
              <a:xfrm>
                <a:off x="2184401" y="2852738"/>
                <a:ext cx="354013" cy="1149350"/>
              </a:xfrm>
              <a:custGeom>
                <a:avLst/>
                <a:gdLst>
                  <a:gd name="T0" fmla="*/ 0 w 223"/>
                  <a:gd name="T1" fmla="*/ 0 h 724"/>
                  <a:gd name="T2" fmla="*/ 223 w 223"/>
                  <a:gd name="T3" fmla="*/ 0 h 724"/>
                  <a:gd name="T4" fmla="*/ 2 w 223"/>
                  <a:gd name="T5" fmla="*/ 361 h 724"/>
                  <a:gd name="T6" fmla="*/ 223 w 223"/>
                  <a:gd name="T7" fmla="*/ 724 h 724"/>
                  <a:gd name="T8" fmla="*/ 2 w 223"/>
                  <a:gd name="T9" fmla="*/ 724 h 724"/>
                  <a:gd name="T10" fmla="*/ 0 w 223"/>
                  <a:gd name="T11" fmla="*/ 723 h 724"/>
                  <a:gd name="T12" fmla="*/ 0 w 223"/>
                  <a:gd name="T13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3" h="724">
                    <a:moveTo>
                      <a:pt x="0" y="0"/>
                    </a:moveTo>
                    <a:lnTo>
                      <a:pt x="223" y="0"/>
                    </a:lnTo>
                    <a:lnTo>
                      <a:pt x="2" y="361"/>
                    </a:lnTo>
                    <a:lnTo>
                      <a:pt x="223" y="724"/>
                    </a:lnTo>
                    <a:lnTo>
                      <a:pt x="2" y="724"/>
                    </a:lnTo>
                    <a:lnTo>
                      <a:pt x="0" y="7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3983E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62" name="Freeform 9"/>
              <p:cNvSpPr>
                <a:spLocks noEditPoints="1"/>
              </p:cNvSpPr>
              <p:nvPr/>
            </p:nvSpPr>
            <p:spPr bwMode="auto">
              <a:xfrm>
                <a:off x="2187576" y="2852738"/>
                <a:ext cx="1274763" cy="1149350"/>
              </a:xfrm>
              <a:custGeom>
                <a:avLst/>
                <a:gdLst>
                  <a:gd name="T0" fmla="*/ 221 w 803"/>
                  <a:gd name="T1" fmla="*/ 179 h 724"/>
                  <a:gd name="T2" fmla="*/ 221 w 803"/>
                  <a:gd name="T3" fmla="*/ 383 h 724"/>
                  <a:gd name="T4" fmla="*/ 523 w 803"/>
                  <a:gd name="T5" fmla="*/ 383 h 724"/>
                  <a:gd name="T6" fmla="*/ 543 w 803"/>
                  <a:gd name="T7" fmla="*/ 382 h 724"/>
                  <a:gd name="T8" fmla="*/ 560 w 803"/>
                  <a:gd name="T9" fmla="*/ 374 h 724"/>
                  <a:gd name="T10" fmla="*/ 573 w 803"/>
                  <a:gd name="T11" fmla="*/ 361 h 724"/>
                  <a:gd name="T12" fmla="*/ 583 w 803"/>
                  <a:gd name="T13" fmla="*/ 346 h 724"/>
                  <a:gd name="T14" fmla="*/ 589 w 803"/>
                  <a:gd name="T15" fmla="*/ 329 h 724"/>
                  <a:gd name="T16" fmla="*/ 594 w 803"/>
                  <a:gd name="T17" fmla="*/ 310 h 724"/>
                  <a:gd name="T18" fmla="*/ 596 w 803"/>
                  <a:gd name="T19" fmla="*/ 292 h 724"/>
                  <a:gd name="T20" fmla="*/ 596 w 803"/>
                  <a:gd name="T21" fmla="*/ 256 h 724"/>
                  <a:gd name="T22" fmla="*/ 592 w 803"/>
                  <a:gd name="T23" fmla="*/ 233 h 724"/>
                  <a:gd name="T24" fmla="*/ 586 w 803"/>
                  <a:gd name="T25" fmla="*/ 215 h 724"/>
                  <a:gd name="T26" fmla="*/ 574 w 803"/>
                  <a:gd name="T27" fmla="*/ 200 h 724"/>
                  <a:gd name="T28" fmla="*/ 558 w 803"/>
                  <a:gd name="T29" fmla="*/ 188 h 724"/>
                  <a:gd name="T30" fmla="*/ 533 w 803"/>
                  <a:gd name="T31" fmla="*/ 182 h 724"/>
                  <a:gd name="T32" fmla="*/ 504 w 803"/>
                  <a:gd name="T33" fmla="*/ 179 h 724"/>
                  <a:gd name="T34" fmla="*/ 221 w 803"/>
                  <a:gd name="T35" fmla="*/ 179 h 724"/>
                  <a:gd name="T36" fmla="*/ 221 w 803"/>
                  <a:gd name="T37" fmla="*/ 0 h 724"/>
                  <a:gd name="T38" fmla="*/ 540 w 803"/>
                  <a:gd name="T39" fmla="*/ 0 h 724"/>
                  <a:gd name="T40" fmla="*/ 589 w 803"/>
                  <a:gd name="T41" fmla="*/ 2 h 724"/>
                  <a:gd name="T42" fmla="*/ 633 w 803"/>
                  <a:gd name="T43" fmla="*/ 8 h 724"/>
                  <a:gd name="T44" fmla="*/ 670 w 803"/>
                  <a:gd name="T45" fmla="*/ 18 h 724"/>
                  <a:gd name="T46" fmla="*/ 702 w 803"/>
                  <a:gd name="T47" fmla="*/ 33 h 724"/>
                  <a:gd name="T48" fmla="*/ 729 w 803"/>
                  <a:gd name="T49" fmla="*/ 49 h 724"/>
                  <a:gd name="T50" fmla="*/ 750 w 803"/>
                  <a:gd name="T51" fmla="*/ 70 h 724"/>
                  <a:gd name="T52" fmla="*/ 768 w 803"/>
                  <a:gd name="T53" fmla="*/ 93 h 724"/>
                  <a:gd name="T54" fmla="*/ 781 w 803"/>
                  <a:gd name="T55" fmla="*/ 120 h 724"/>
                  <a:gd name="T56" fmla="*/ 791 w 803"/>
                  <a:gd name="T57" fmla="*/ 149 h 724"/>
                  <a:gd name="T58" fmla="*/ 798 w 803"/>
                  <a:gd name="T59" fmla="*/ 180 h 724"/>
                  <a:gd name="T60" fmla="*/ 803 w 803"/>
                  <a:gd name="T61" fmla="*/ 213 h 724"/>
                  <a:gd name="T62" fmla="*/ 803 w 803"/>
                  <a:gd name="T63" fmla="*/ 247 h 724"/>
                  <a:gd name="T64" fmla="*/ 803 w 803"/>
                  <a:gd name="T65" fmla="*/ 333 h 724"/>
                  <a:gd name="T66" fmla="*/ 803 w 803"/>
                  <a:gd name="T67" fmla="*/ 361 h 724"/>
                  <a:gd name="T68" fmla="*/ 798 w 803"/>
                  <a:gd name="T69" fmla="*/ 392 h 724"/>
                  <a:gd name="T70" fmla="*/ 791 w 803"/>
                  <a:gd name="T71" fmla="*/ 421 h 724"/>
                  <a:gd name="T72" fmla="*/ 781 w 803"/>
                  <a:gd name="T73" fmla="*/ 449 h 724"/>
                  <a:gd name="T74" fmla="*/ 768 w 803"/>
                  <a:gd name="T75" fmla="*/ 475 h 724"/>
                  <a:gd name="T76" fmla="*/ 750 w 803"/>
                  <a:gd name="T77" fmla="*/ 500 h 724"/>
                  <a:gd name="T78" fmla="*/ 729 w 803"/>
                  <a:gd name="T79" fmla="*/ 521 h 724"/>
                  <a:gd name="T80" fmla="*/ 704 w 803"/>
                  <a:gd name="T81" fmla="*/ 539 h 724"/>
                  <a:gd name="T82" fmla="*/ 673 w 803"/>
                  <a:gd name="T83" fmla="*/ 552 h 724"/>
                  <a:gd name="T84" fmla="*/ 638 w 803"/>
                  <a:gd name="T85" fmla="*/ 560 h 724"/>
                  <a:gd name="T86" fmla="*/ 597 w 803"/>
                  <a:gd name="T87" fmla="*/ 564 h 724"/>
                  <a:gd name="T88" fmla="*/ 221 w 803"/>
                  <a:gd name="T89" fmla="*/ 564 h 724"/>
                  <a:gd name="T90" fmla="*/ 221 w 803"/>
                  <a:gd name="T91" fmla="*/ 724 h 724"/>
                  <a:gd name="T92" fmla="*/ 221 w 803"/>
                  <a:gd name="T93" fmla="*/ 724 h 724"/>
                  <a:gd name="T94" fmla="*/ 0 w 803"/>
                  <a:gd name="T95" fmla="*/ 361 h 724"/>
                  <a:gd name="T96" fmla="*/ 221 w 803"/>
                  <a:gd name="T97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803" h="724">
                    <a:moveTo>
                      <a:pt x="221" y="179"/>
                    </a:moveTo>
                    <a:lnTo>
                      <a:pt x="221" y="383"/>
                    </a:lnTo>
                    <a:lnTo>
                      <a:pt x="523" y="383"/>
                    </a:lnTo>
                    <a:lnTo>
                      <a:pt x="543" y="382"/>
                    </a:lnTo>
                    <a:lnTo>
                      <a:pt x="560" y="374"/>
                    </a:lnTo>
                    <a:lnTo>
                      <a:pt x="573" y="361"/>
                    </a:lnTo>
                    <a:lnTo>
                      <a:pt x="583" y="346"/>
                    </a:lnTo>
                    <a:lnTo>
                      <a:pt x="589" y="329"/>
                    </a:lnTo>
                    <a:lnTo>
                      <a:pt x="594" y="310"/>
                    </a:lnTo>
                    <a:lnTo>
                      <a:pt x="596" y="292"/>
                    </a:lnTo>
                    <a:lnTo>
                      <a:pt x="596" y="256"/>
                    </a:lnTo>
                    <a:lnTo>
                      <a:pt x="592" y="233"/>
                    </a:lnTo>
                    <a:lnTo>
                      <a:pt x="586" y="215"/>
                    </a:lnTo>
                    <a:lnTo>
                      <a:pt x="574" y="200"/>
                    </a:lnTo>
                    <a:lnTo>
                      <a:pt x="558" y="188"/>
                    </a:lnTo>
                    <a:lnTo>
                      <a:pt x="533" y="182"/>
                    </a:lnTo>
                    <a:lnTo>
                      <a:pt x="504" y="179"/>
                    </a:lnTo>
                    <a:lnTo>
                      <a:pt x="221" y="179"/>
                    </a:lnTo>
                    <a:close/>
                    <a:moveTo>
                      <a:pt x="221" y="0"/>
                    </a:moveTo>
                    <a:lnTo>
                      <a:pt x="540" y="0"/>
                    </a:lnTo>
                    <a:lnTo>
                      <a:pt x="589" y="2"/>
                    </a:lnTo>
                    <a:lnTo>
                      <a:pt x="633" y="8"/>
                    </a:lnTo>
                    <a:lnTo>
                      <a:pt x="670" y="18"/>
                    </a:lnTo>
                    <a:lnTo>
                      <a:pt x="702" y="33"/>
                    </a:lnTo>
                    <a:lnTo>
                      <a:pt x="729" y="49"/>
                    </a:lnTo>
                    <a:lnTo>
                      <a:pt x="750" y="70"/>
                    </a:lnTo>
                    <a:lnTo>
                      <a:pt x="768" y="93"/>
                    </a:lnTo>
                    <a:lnTo>
                      <a:pt x="781" y="120"/>
                    </a:lnTo>
                    <a:lnTo>
                      <a:pt x="791" y="149"/>
                    </a:lnTo>
                    <a:lnTo>
                      <a:pt x="798" y="180"/>
                    </a:lnTo>
                    <a:lnTo>
                      <a:pt x="803" y="213"/>
                    </a:lnTo>
                    <a:lnTo>
                      <a:pt x="803" y="247"/>
                    </a:lnTo>
                    <a:lnTo>
                      <a:pt x="803" y="333"/>
                    </a:lnTo>
                    <a:lnTo>
                      <a:pt x="803" y="361"/>
                    </a:lnTo>
                    <a:lnTo>
                      <a:pt x="798" y="392"/>
                    </a:lnTo>
                    <a:lnTo>
                      <a:pt x="791" y="421"/>
                    </a:lnTo>
                    <a:lnTo>
                      <a:pt x="781" y="449"/>
                    </a:lnTo>
                    <a:lnTo>
                      <a:pt x="768" y="475"/>
                    </a:lnTo>
                    <a:lnTo>
                      <a:pt x="750" y="500"/>
                    </a:lnTo>
                    <a:lnTo>
                      <a:pt x="729" y="521"/>
                    </a:lnTo>
                    <a:lnTo>
                      <a:pt x="704" y="539"/>
                    </a:lnTo>
                    <a:lnTo>
                      <a:pt x="673" y="552"/>
                    </a:lnTo>
                    <a:lnTo>
                      <a:pt x="638" y="560"/>
                    </a:lnTo>
                    <a:lnTo>
                      <a:pt x="597" y="564"/>
                    </a:lnTo>
                    <a:lnTo>
                      <a:pt x="221" y="564"/>
                    </a:lnTo>
                    <a:lnTo>
                      <a:pt x="221" y="724"/>
                    </a:lnTo>
                    <a:lnTo>
                      <a:pt x="221" y="724"/>
                    </a:lnTo>
                    <a:lnTo>
                      <a:pt x="0" y="361"/>
                    </a:lnTo>
                    <a:lnTo>
                      <a:pt x="221" y="0"/>
                    </a:lnTo>
                    <a:close/>
                  </a:path>
                </a:pathLst>
              </a:custGeom>
              <a:solidFill>
                <a:srgbClr val="C7D22D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63" name="Freeform 10"/>
              <p:cNvSpPr/>
              <p:nvPr/>
            </p:nvSpPr>
            <p:spPr bwMode="auto">
              <a:xfrm>
                <a:off x="271463" y="2852738"/>
                <a:ext cx="1306513" cy="1149350"/>
              </a:xfrm>
              <a:custGeom>
                <a:avLst/>
                <a:gdLst>
                  <a:gd name="T0" fmla="*/ 0 w 823"/>
                  <a:gd name="T1" fmla="*/ 0 h 724"/>
                  <a:gd name="T2" fmla="*/ 223 w 823"/>
                  <a:gd name="T3" fmla="*/ 0 h 724"/>
                  <a:gd name="T4" fmla="*/ 601 w 823"/>
                  <a:gd name="T5" fmla="*/ 438 h 724"/>
                  <a:gd name="T6" fmla="*/ 601 w 823"/>
                  <a:gd name="T7" fmla="*/ 0 h 724"/>
                  <a:gd name="T8" fmla="*/ 601 w 823"/>
                  <a:gd name="T9" fmla="*/ 0 h 724"/>
                  <a:gd name="T10" fmla="*/ 823 w 823"/>
                  <a:gd name="T11" fmla="*/ 361 h 724"/>
                  <a:gd name="T12" fmla="*/ 601 w 823"/>
                  <a:gd name="T13" fmla="*/ 724 h 724"/>
                  <a:gd name="T14" fmla="*/ 223 w 823"/>
                  <a:gd name="T15" fmla="*/ 287 h 724"/>
                  <a:gd name="T16" fmla="*/ 223 w 823"/>
                  <a:gd name="T17" fmla="*/ 724 h 724"/>
                  <a:gd name="T18" fmla="*/ 0 w 823"/>
                  <a:gd name="T19" fmla="*/ 724 h 724"/>
                  <a:gd name="T20" fmla="*/ 0 w 823"/>
                  <a:gd name="T21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23" h="724">
                    <a:moveTo>
                      <a:pt x="0" y="0"/>
                    </a:moveTo>
                    <a:lnTo>
                      <a:pt x="223" y="0"/>
                    </a:lnTo>
                    <a:lnTo>
                      <a:pt x="601" y="438"/>
                    </a:lnTo>
                    <a:lnTo>
                      <a:pt x="601" y="0"/>
                    </a:lnTo>
                    <a:lnTo>
                      <a:pt x="601" y="0"/>
                    </a:lnTo>
                    <a:lnTo>
                      <a:pt x="823" y="361"/>
                    </a:lnTo>
                    <a:lnTo>
                      <a:pt x="601" y="724"/>
                    </a:lnTo>
                    <a:lnTo>
                      <a:pt x="223" y="287"/>
                    </a:lnTo>
                    <a:lnTo>
                      <a:pt x="223" y="724"/>
                    </a:lnTo>
                    <a:lnTo>
                      <a:pt x="0" y="7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AD00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</p:grpSp>
      </p:grp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hart Placeholder 4"/>
          <p:cNvSpPr>
            <a:spLocks noGrp="1"/>
          </p:cNvSpPr>
          <p:nvPr>
            <p:ph type="chart" sz="quarter" idx="10" hasCustomPrompt="1"/>
          </p:nvPr>
        </p:nvSpPr>
        <p:spPr>
          <a:xfrm>
            <a:off x="299523" y="1117600"/>
            <a:ext cx="11663021" cy="4292600"/>
          </a:xfrm>
        </p:spPr>
        <p:txBody>
          <a:bodyPr anchor="ctr"/>
          <a:lstStyle>
            <a:lvl1pPr marL="0" indent="0" algn="ctr">
              <a:buFontTx/>
              <a:buNone/>
              <a:defRPr baseline="0"/>
            </a:lvl1pPr>
          </a:lstStyle>
          <a:p>
            <a:r>
              <a:rPr lang="en-US" dirty="0"/>
              <a:t>Click to Add Chart</a:t>
            </a:r>
          </a:p>
        </p:txBody>
      </p:sp>
      <p:sp>
        <p:nvSpPr>
          <p:cNvPr id="44" name="Rectangle 226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299524" y="280714"/>
            <a:ext cx="11663021" cy="654049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Title Goes Here</a:t>
            </a:r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B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4" name="Rectangle 226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1092202" y="1650999"/>
            <a:ext cx="10198098" cy="3340101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>
            <a:lvl1pPr algn="ctr">
              <a:defRPr sz="74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9423400" y="5836800"/>
            <a:ext cx="2768600" cy="8544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2">
                  <a:shade val="67500"/>
                  <a:satMod val="115000"/>
                  <a:alpha val="0"/>
                </a:schemeClr>
              </a:gs>
              <a:gs pos="67000">
                <a:schemeClr val="bg2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10747576" y="6083300"/>
            <a:ext cx="1124512" cy="405048"/>
            <a:chOff x="271463" y="2852738"/>
            <a:chExt cx="3190876" cy="1149350"/>
          </a:xfrm>
        </p:grpSpPr>
        <p:sp>
          <p:nvSpPr>
            <p:cNvPr id="9" name="Freeform 6"/>
            <p:cNvSpPr/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0" name="Freeform 7"/>
            <p:cNvSpPr/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1" name="Freeform 8"/>
            <p:cNvSpPr/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3" name="Freeform 10"/>
            <p:cNvSpPr/>
            <p:nvPr/>
          </p:nvSpPr>
          <p:spPr bwMode="auto">
            <a:xfrm>
              <a:off x="271463" y="2852738"/>
              <a:ext cx="1306513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</p:grp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4" name="Rectangle 226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1092202" y="1650999"/>
            <a:ext cx="10198098" cy="3340101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>
            <a:lvl1pPr algn="ctr">
              <a:defRPr sz="74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9423400" y="5836800"/>
            <a:ext cx="2768600" cy="8544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2">
                  <a:shade val="67500"/>
                  <a:satMod val="115000"/>
                  <a:alpha val="0"/>
                </a:schemeClr>
              </a:gs>
              <a:gs pos="67000">
                <a:schemeClr val="bg2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10747576" y="6083300"/>
            <a:ext cx="1124512" cy="405048"/>
            <a:chOff x="271463" y="2852738"/>
            <a:chExt cx="3190876" cy="1149350"/>
          </a:xfrm>
        </p:grpSpPr>
        <p:sp>
          <p:nvSpPr>
            <p:cNvPr id="9" name="Freeform 6"/>
            <p:cNvSpPr/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0" name="Freeform 7"/>
            <p:cNvSpPr/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1" name="Freeform 8"/>
            <p:cNvSpPr/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3" name="Freeform 10"/>
            <p:cNvSpPr/>
            <p:nvPr/>
          </p:nvSpPr>
          <p:spPr bwMode="auto">
            <a:xfrm>
              <a:off x="271463" y="2852738"/>
              <a:ext cx="1306513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</p:grp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4A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4" name="Rectangle 226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1092202" y="1650999"/>
            <a:ext cx="10198098" cy="3340101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>
            <a:lvl1pPr algn="ctr">
              <a:defRPr sz="74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9423400" y="5836800"/>
            <a:ext cx="2768600" cy="8544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2">
                  <a:shade val="67500"/>
                  <a:satMod val="115000"/>
                  <a:alpha val="0"/>
                </a:schemeClr>
              </a:gs>
              <a:gs pos="67000">
                <a:schemeClr val="bg2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10747576" y="6083300"/>
            <a:ext cx="1124512" cy="405048"/>
            <a:chOff x="271463" y="2852738"/>
            <a:chExt cx="3190876" cy="1149350"/>
          </a:xfrm>
        </p:grpSpPr>
        <p:sp>
          <p:nvSpPr>
            <p:cNvPr id="9" name="Freeform 6"/>
            <p:cNvSpPr/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0" name="Freeform 7"/>
            <p:cNvSpPr/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1" name="Freeform 8"/>
            <p:cNvSpPr/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3" name="Freeform 10"/>
            <p:cNvSpPr/>
            <p:nvPr/>
          </p:nvSpPr>
          <p:spPr bwMode="auto">
            <a:xfrm>
              <a:off x="271463" y="2852738"/>
              <a:ext cx="1306513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</p:grp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4" name="Rectangle 226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1092202" y="1650999"/>
            <a:ext cx="10198098" cy="3340101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>
            <a:lvl1pPr algn="ctr">
              <a:defRPr sz="74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9423400" y="5836800"/>
            <a:ext cx="2768600" cy="8544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2">
                  <a:shade val="67500"/>
                  <a:satMod val="115000"/>
                  <a:alpha val="0"/>
                </a:schemeClr>
              </a:gs>
              <a:gs pos="67000">
                <a:schemeClr val="bg2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10747576" y="6083300"/>
            <a:ext cx="1124512" cy="405048"/>
            <a:chOff x="271463" y="2852738"/>
            <a:chExt cx="3190876" cy="1149350"/>
          </a:xfrm>
        </p:grpSpPr>
        <p:sp>
          <p:nvSpPr>
            <p:cNvPr id="9" name="Freeform 6"/>
            <p:cNvSpPr/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0" name="Freeform 7"/>
            <p:cNvSpPr/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1" name="Freeform 8"/>
            <p:cNvSpPr/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3" name="Freeform 10"/>
            <p:cNvSpPr/>
            <p:nvPr/>
          </p:nvSpPr>
          <p:spPr bwMode="auto">
            <a:xfrm>
              <a:off x="271463" y="2852738"/>
              <a:ext cx="1306513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</p:grpSp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37F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4" name="Rectangle 226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1092202" y="1650999"/>
            <a:ext cx="10198098" cy="3340101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>
            <a:lvl1pPr algn="ctr">
              <a:defRPr sz="74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9423400" y="5836800"/>
            <a:ext cx="2768600" cy="8544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2">
                  <a:shade val="67500"/>
                  <a:satMod val="115000"/>
                  <a:alpha val="0"/>
                </a:schemeClr>
              </a:gs>
              <a:gs pos="67000">
                <a:schemeClr val="bg2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10747576" y="6083300"/>
            <a:ext cx="1124512" cy="405048"/>
            <a:chOff x="271463" y="2852738"/>
            <a:chExt cx="3190876" cy="1149350"/>
          </a:xfrm>
        </p:grpSpPr>
        <p:sp>
          <p:nvSpPr>
            <p:cNvPr id="9" name="Freeform 6"/>
            <p:cNvSpPr/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0" name="Freeform 7"/>
            <p:cNvSpPr/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1" name="Freeform 8"/>
            <p:cNvSpPr/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3" name="Freeform 10"/>
            <p:cNvSpPr/>
            <p:nvPr/>
          </p:nvSpPr>
          <p:spPr bwMode="auto">
            <a:xfrm>
              <a:off x="271463" y="2852738"/>
              <a:ext cx="1306513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</p:grpSp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493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4" name="Rectangle 226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1092202" y="1650999"/>
            <a:ext cx="10198098" cy="3340101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>
            <a:lvl1pPr algn="ctr">
              <a:defRPr sz="74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9423400" y="5836800"/>
            <a:ext cx="2768600" cy="8544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2">
                  <a:shade val="67500"/>
                  <a:satMod val="115000"/>
                  <a:alpha val="0"/>
                </a:schemeClr>
              </a:gs>
              <a:gs pos="67000">
                <a:schemeClr val="bg2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10747576" y="6083300"/>
            <a:ext cx="1124512" cy="405048"/>
            <a:chOff x="271463" y="2852738"/>
            <a:chExt cx="3190876" cy="1149350"/>
          </a:xfrm>
        </p:grpSpPr>
        <p:sp>
          <p:nvSpPr>
            <p:cNvPr id="9" name="Freeform 6"/>
            <p:cNvSpPr/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0" name="Freeform 7"/>
            <p:cNvSpPr/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1" name="Freeform 8"/>
            <p:cNvSpPr/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3" name="Freeform 10"/>
            <p:cNvSpPr/>
            <p:nvPr/>
          </p:nvSpPr>
          <p:spPr bwMode="auto">
            <a:xfrm>
              <a:off x="271463" y="2852738"/>
              <a:ext cx="1306513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</p:grpSp>
    </p:spTree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226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711202" y="276225"/>
            <a:ext cx="11036300" cy="65405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vert="horz" wrap="square" lIns="91431" tIns="45716" rIns="91431" bIns="45716" numCol="1" anchor="ctr" anchorCtr="0" compatLnSpc="1"/>
          <a:lstStyle/>
          <a:p>
            <a:pPr lvl="0"/>
            <a:r>
              <a:rPr lang="en-US" dirty="0"/>
              <a:t>Title Goes Here</a:t>
            </a:r>
          </a:p>
        </p:txBody>
      </p:sp>
      <p:sp>
        <p:nvSpPr>
          <p:cNvPr id="46" name="Text Placeholder 45"/>
          <p:cNvSpPr>
            <a:spLocks noGrp="1"/>
          </p:cNvSpPr>
          <p:nvPr>
            <p:ph type="body" sz="quarter" idx="10"/>
          </p:nvPr>
        </p:nvSpPr>
        <p:spPr>
          <a:xfrm>
            <a:off x="711199" y="1062315"/>
            <a:ext cx="11036300" cy="466724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FSL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Master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Insert Full Image</a:t>
            </a:r>
          </a:p>
        </p:txBody>
      </p:sp>
      <p:sp>
        <p:nvSpPr>
          <p:cNvPr id="54" name="Rectangle 5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0" name="Text Placeholder 89"/>
          <p:cNvSpPr>
            <a:spLocks noGrp="1"/>
          </p:cNvSpPr>
          <p:nvPr userDrawn="1">
            <p:ph type="body" sz="quarter" idx="12"/>
          </p:nvPr>
        </p:nvSpPr>
        <p:spPr>
          <a:xfrm>
            <a:off x="431371" y="2863052"/>
            <a:ext cx="5131229" cy="1297467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2000" b="0" cap="all" spc="-60" baseline="0">
                <a:solidFill>
                  <a:schemeClr val="bg1"/>
                </a:solidFill>
                <a:latin typeface="+mj-lt"/>
              </a:defRPr>
            </a:lvl1pPr>
            <a:lvl2pPr marL="233680" indent="0">
              <a:buFontTx/>
              <a:buNone/>
              <a:defRPr/>
            </a:lvl2pPr>
            <a:lvl3pPr marL="401955" indent="0">
              <a:buFontTx/>
              <a:buNone/>
              <a:defRPr/>
            </a:lvl3pPr>
            <a:lvl4pPr marL="569595" indent="0">
              <a:buFontTx/>
              <a:buNone/>
              <a:defRPr/>
            </a:lvl4pPr>
            <a:lvl5pPr marL="746125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8" name="Rectangle 182"/>
          <p:cNvSpPr>
            <a:spLocks noGrp="1" noChangeArrowheads="1"/>
          </p:cNvSpPr>
          <p:nvPr userDrawn="1">
            <p:ph type="ctrTitle" hasCustomPrompt="1"/>
          </p:nvPr>
        </p:nvSpPr>
        <p:spPr bwMode="blackWhite">
          <a:xfrm>
            <a:off x="431371" y="1669252"/>
            <a:ext cx="5131229" cy="1073948"/>
          </a:xfrm>
          <a:ln w="25400"/>
          <a:effectLst/>
        </p:spPr>
        <p:txBody>
          <a:bodyPr tIns="91440" bIns="91440" anchor="t"/>
          <a:lstStyle>
            <a:lvl1pPr algn="l">
              <a:lnSpc>
                <a:spcPct val="100000"/>
              </a:lnSpc>
              <a:spcBef>
                <a:spcPct val="25000"/>
              </a:spcBef>
              <a:defRPr lang="en-US" sz="2900" b="1" kern="1200" cap="all" spc="-60" baseline="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Title Goes Here</a:t>
            </a:r>
            <a:br>
              <a:rPr lang="en-US" dirty="0"/>
            </a:br>
            <a:r>
              <a:rPr lang="en-US" dirty="0"/>
              <a:t>Second Line Optional</a:t>
            </a:r>
          </a:p>
        </p:txBody>
      </p:sp>
      <p:sp>
        <p:nvSpPr>
          <p:cNvPr id="51" name="Rectangle 50"/>
          <p:cNvSpPr/>
          <p:nvPr userDrawn="1"/>
        </p:nvSpPr>
        <p:spPr>
          <a:xfrm>
            <a:off x="4864884" y="5903089"/>
            <a:ext cx="7327116" cy="74078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2">
                  <a:shade val="67500"/>
                  <a:satMod val="115000"/>
                  <a:alpha val="0"/>
                </a:schemeClr>
              </a:gs>
              <a:gs pos="78000">
                <a:schemeClr val="bg2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0" name="TextBox 59"/>
          <p:cNvSpPr txBox="1"/>
          <p:nvPr userDrawn="1"/>
        </p:nvSpPr>
        <p:spPr>
          <a:xfrm>
            <a:off x="777827" y="6303694"/>
            <a:ext cx="3643043" cy="308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en-US" sz="1300" b="0" i="0" cap="all" baseline="0" dirty="0">
                <a:solidFill>
                  <a:schemeClr val="bg1"/>
                </a:solidFill>
              </a:rPr>
              <a:t>CONFIDENTIAL AND PROPRIETARY</a:t>
            </a:r>
          </a:p>
        </p:txBody>
      </p:sp>
      <p:sp>
        <p:nvSpPr>
          <p:cNvPr id="61" name="Slide Number Placeholder 1"/>
          <p:cNvSpPr txBox="1"/>
          <p:nvPr userDrawn="1"/>
        </p:nvSpPr>
        <p:spPr>
          <a:xfrm>
            <a:off x="333813" y="6302856"/>
            <a:ext cx="596447" cy="27781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b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l"/>
            <a:fld id="{9899D5D8-9A89-49C6-87E2-D5B81659BB09}" type="slidenum">
              <a:rPr lang="en-US" sz="1300" b="0" smtClean="0">
                <a:solidFill>
                  <a:schemeClr val="bg1"/>
                </a:solidFill>
              </a:rPr>
              <a:t>‹#›</a:t>
            </a:fld>
            <a:endParaRPr lang="en-US" sz="1300" b="0" dirty="0">
              <a:solidFill>
                <a:schemeClr val="bg1"/>
              </a:solidFill>
            </a:endParaRPr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6710636" y="5931672"/>
            <a:ext cx="5224214" cy="670193"/>
            <a:chOff x="7003917" y="-725488"/>
            <a:chExt cx="10382383" cy="1331913"/>
          </a:xfrm>
        </p:grpSpPr>
        <p:sp>
          <p:nvSpPr>
            <p:cNvPr id="16" name="Rectangle 12"/>
            <p:cNvSpPr>
              <a:spLocks noChangeArrowheads="1"/>
            </p:cNvSpPr>
            <p:nvPr userDrawn="1"/>
          </p:nvSpPr>
          <p:spPr bwMode="auto">
            <a:xfrm>
              <a:off x="10345738" y="-725488"/>
              <a:ext cx="28575" cy="1331913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7" name="Rectangle 13"/>
            <p:cNvSpPr>
              <a:spLocks noChangeArrowheads="1"/>
            </p:cNvSpPr>
            <p:nvPr userDrawn="1"/>
          </p:nvSpPr>
          <p:spPr bwMode="auto">
            <a:xfrm>
              <a:off x="17357725" y="-725488"/>
              <a:ext cx="28575" cy="1331913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8" name="Freeform 14"/>
            <p:cNvSpPr/>
            <p:nvPr userDrawn="1"/>
          </p:nvSpPr>
          <p:spPr bwMode="auto">
            <a:xfrm>
              <a:off x="10807700" y="-511175"/>
              <a:ext cx="250825" cy="395288"/>
            </a:xfrm>
            <a:custGeom>
              <a:avLst/>
              <a:gdLst>
                <a:gd name="T0" fmla="*/ 88 w 158"/>
                <a:gd name="T1" fmla="*/ 0 h 249"/>
                <a:gd name="T2" fmla="*/ 114 w 158"/>
                <a:gd name="T3" fmla="*/ 2 h 249"/>
                <a:gd name="T4" fmla="*/ 137 w 158"/>
                <a:gd name="T5" fmla="*/ 9 h 249"/>
                <a:gd name="T6" fmla="*/ 156 w 158"/>
                <a:gd name="T7" fmla="*/ 26 h 249"/>
                <a:gd name="T8" fmla="*/ 130 w 158"/>
                <a:gd name="T9" fmla="*/ 51 h 249"/>
                <a:gd name="T10" fmla="*/ 114 w 158"/>
                <a:gd name="T11" fmla="*/ 35 h 249"/>
                <a:gd name="T12" fmla="*/ 88 w 158"/>
                <a:gd name="T13" fmla="*/ 30 h 249"/>
                <a:gd name="T14" fmla="*/ 65 w 158"/>
                <a:gd name="T15" fmla="*/ 33 h 249"/>
                <a:gd name="T16" fmla="*/ 51 w 158"/>
                <a:gd name="T17" fmla="*/ 42 h 249"/>
                <a:gd name="T18" fmla="*/ 44 w 158"/>
                <a:gd name="T19" fmla="*/ 54 h 249"/>
                <a:gd name="T20" fmla="*/ 41 w 158"/>
                <a:gd name="T21" fmla="*/ 65 h 249"/>
                <a:gd name="T22" fmla="*/ 46 w 158"/>
                <a:gd name="T23" fmla="*/ 84 h 249"/>
                <a:gd name="T24" fmla="*/ 55 w 158"/>
                <a:gd name="T25" fmla="*/ 93 h 249"/>
                <a:gd name="T26" fmla="*/ 72 w 158"/>
                <a:gd name="T27" fmla="*/ 103 h 249"/>
                <a:gd name="T28" fmla="*/ 90 w 158"/>
                <a:gd name="T29" fmla="*/ 110 h 249"/>
                <a:gd name="T30" fmla="*/ 109 w 158"/>
                <a:gd name="T31" fmla="*/ 114 h 249"/>
                <a:gd name="T32" fmla="*/ 128 w 158"/>
                <a:gd name="T33" fmla="*/ 124 h 249"/>
                <a:gd name="T34" fmla="*/ 144 w 158"/>
                <a:gd name="T35" fmla="*/ 135 h 249"/>
                <a:gd name="T36" fmla="*/ 156 w 158"/>
                <a:gd name="T37" fmla="*/ 151 h 249"/>
                <a:gd name="T38" fmla="*/ 158 w 158"/>
                <a:gd name="T39" fmla="*/ 177 h 249"/>
                <a:gd name="T40" fmla="*/ 156 w 158"/>
                <a:gd name="T41" fmla="*/ 203 h 249"/>
                <a:gd name="T42" fmla="*/ 144 w 158"/>
                <a:gd name="T43" fmla="*/ 221 h 249"/>
                <a:gd name="T44" fmla="*/ 125 w 158"/>
                <a:gd name="T45" fmla="*/ 238 h 249"/>
                <a:gd name="T46" fmla="*/ 102 w 158"/>
                <a:gd name="T47" fmla="*/ 247 h 249"/>
                <a:gd name="T48" fmla="*/ 76 w 158"/>
                <a:gd name="T49" fmla="*/ 249 h 249"/>
                <a:gd name="T50" fmla="*/ 46 w 158"/>
                <a:gd name="T51" fmla="*/ 247 h 249"/>
                <a:gd name="T52" fmla="*/ 21 w 158"/>
                <a:gd name="T53" fmla="*/ 235 h 249"/>
                <a:gd name="T54" fmla="*/ 0 w 158"/>
                <a:gd name="T55" fmla="*/ 217 h 249"/>
                <a:gd name="T56" fmla="*/ 28 w 158"/>
                <a:gd name="T57" fmla="*/ 193 h 249"/>
                <a:gd name="T58" fmla="*/ 41 w 158"/>
                <a:gd name="T59" fmla="*/ 210 h 249"/>
                <a:gd name="T60" fmla="*/ 58 w 158"/>
                <a:gd name="T61" fmla="*/ 217 h 249"/>
                <a:gd name="T62" fmla="*/ 76 w 158"/>
                <a:gd name="T63" fmla="*/ 219 h 249"/>
                <a:gd name="T64" fmla="*/ 93 w 158"/>
                <a:gd name="T65" fmla="*/ 217 h 249"/>
                <a:gd name="T66" fmla="*/ 109 w 158"/>
                <a:gd name="T67" fmla="*/ 210 h 249"/>
                <a:gd name="T68" fmla="*/ 121 w 158"/>
                <a:gd name="T69" fmla="*/ 198 h 249"/>
                <a:gd name="T70" fmla="*/ 125 w 158"/>
                <a:gd name="T71" fmla="*/ 179 h 249"/>
                <a:gd name="T72" fmla="*/ 121 w 158"/>
                <a:gd name="T73" fmla="*/ 165 h 249"/>
                <a:gd name="T74" fmla="*/ 109 w 158"/>
                <a:gd name="T75" fmla="*/ 154 h 249"/>
                <a:gd name="T76" fmla="*/ 95 w 158"/>
                <a:gd name="T77" fmla="*/ 147 h 249"/>
                <a:gd name="T78" fmla="*/ 76 w 158"/>
                <a:gd name="T79" fmla="*/ 140 h 249"/>
                <a:gd name="T80" fmla="*/ 55 w 158"/>
                <a:gd name="T81" fmla="*/ 133 h 249"/>
                <a:gd name="T82" fmla="*/ 37 w 158"/>
                <a:gd name="T83" fmla="*/ 126 h 249"/>
                <a:gd name="T84" fmla="*/ 23 w 158"/>
                <a:gd name="T85" fmla="*/ 112 h 249"/>
                <a:gd name="T86" fmla="*/ 11 w 158"/>
                <a:gd name="T87" fmla="*/ 93 h 249"/>
                <a:gd name="T88" fmla="*/ 7 w 158"/>
                <a:gd name="T89" fmla="*/ 65 h 249"/>
                <a:gd name="T90" fmla="*/ 9 w 158"/>
                <a:gd name="T91" fmla="*/ 49 h 249"/>
                <a:gd name="T92" fmla="*/ 18 w 158"/>
                <a:gd name="T93" fmla="*/ 30 h 249"/>
                <a:gd name="T94" fmla="*/ 35 w 158"/>
                <a:gd name="T95" fmla="*/ 14 h 249"/>
                <a:gd name="T96" fmla="*/ 58 w 158"/>
                <a:gd name="T97" fmla="*/ 2 h 249"/>
                <a:gd name="T98" fmla="*/ 88 w 158"/>
                <a:gd name="T99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58" h="249">
                  <a:moveTo>
                    <a:pt x="88" y="0"/>
                  </a:moveTo>
                  <a:lnTo>
                    <a:pt x="114" y="2"/>
                  </a:lnTo>
                  <a:lnTo>
                    <a:pt x="137" y="9"/>
                  </a:lnTo>
                  <a:lnTo>
                    <a:pt x="156" y="26"/>
                  </a:lnTo>
                  <a:lnTo>
                    <a:pt x="130" y="51"/>
                  </a:lnTo>
                  <a:lnTo>
                    <a:pt x="114" y="35"/>
                  </a:lnTo>
                  <a:lnTo>
                    <a:pt x="88" y="30"/>
                  </a:lnTo>
                  <a:lnTo>
                    <a:pt x="65" y="33"/>
                  </a:lnTo>
                  <a:lnTo>
                    <a:pt x="51" y="42"/>
                  </a:lnTo>
                  <a:lnTo>
                    <a:pt x="44" y="54"/>
                  </a:lnTo>
                  <a:lnTo>
                    <a:pt x="41" y="65"/>
                  </a:lnTo>
                  <a:lnTo>
                    <a:pt x="46" y="84"/>
                  </a:lnTo>
                  <a:lnTo>
                    <a:pt x="55" y="93"/>
                  </a:lnTo>
                  <a:lnTo>
                    <a:pt x="72" y="103"/>
                  </a:lnTo>
                  <a:lnTo>
                    <a:pt x="90" y="110"/>
                  </a:lnTo>
                  <a:lnTo>
                    <a:pt x="109" y="114"/>
                  </a:lnTo>
                  <a:lnTo>
                    <a:pt x="128" y="124"/>
                  </a:lnTo>
                  <a:lnTo>
                    <a:pt x="144" y="135"/>
                  </a:lnTo>
                  <a:lnTo>
                    <a:pt x="156" y="151"/>
                  </a:lnTo>
                  <a:lnTo>
                    <a:pt x="158" y="177"/>
                  </a:lnTo>
                  <a:lnTo>
                    <a:pt x="156" y="203"/>
                  </a:lnTo>
                  <a:lnTo>
                    <a:pt x="144" y="221"/>
                  </a:lnTo>
                  <a:lnTo>
                    <a:pt x="125" y="238"/>
                  </a:lnTo>
                  <a:lnTo>
                    <a:pt x="102" y="247"/>
                  </a:lnTo>
                  <a:lnTo>
                    <a:pt x="76" y="249"/>
                  </a:lnTo>
                  <a:lnTo>
                    <a:pt x="46" y="247"/>
                  </a:lnTo>
                  <a:lnTo>
                    <a:pt x="21" y="235"/>
                  </a:lnTo>
                  <a:lnTo>
                    <a:pt x="0" y="217"/>
                  </a:lnTo>
                  <a:lnTo>
                    <a:pt x="28" y="193"/>
                  </a:lnTo>
                  <a:lnTo>
                    <a:pt x="41" y="210"/>
                  </a:lnTo>
                  <a:lnTo>
                    <a:pt x="58" y="217"/>
                  </a:lnTo>
                  <a:lnTo>
                    <a:pt x="76" y="219"/>
                  </a:lnTo>
                  <a:lnTo>
                    <a:pt x="93" y="217"/>
                  </a:lnTo>
                  <a:lnTo>
                    <a:pt x="109" y="210"/>
                  </a:lnTo>
                  <a:lnTo>
                    <a:pt x="121" y="198"/>
                  </a:lnTo>
                  <a:lnTo>
                    <a:pt x="125" y="179"/>
                  </a:lnTo>
                  <a:lnTo>
                    <a:pt x="121" y="165"/>
                  </a:lnTo>
                  <a:lnTo>
                    <a:pt x="109" y="154"/>
                  </a:lnTo>
                  <a:lnTo>
                    <a:pt x="95" y="147"/>
                  </a:lnTo>
                  <a:lnTo>
                    <a:pt x="76" y="140"/>
                  </a:lnTo>
                  <a:lnTo>
                    <a:pt x="55" y="133"/>
                  </a:lnTo>
                  <a:lnTo>
                    <a:pt x="37" y="126"/>
                  </a:lnTo>
                  <a:lnTo>
                    <a:pt x="23" y="112"/>
                  </a:lnTo>
                  <a:lnTo>
                    <a:pt x="11" y="93"/>
                  </a:lnTo>
                  <a:lnTo>
                    <a:pt x="7" y="65"/>
                  </a:lnTo>
                  <a:lnTo>
                    <a:pt x="9" y="49"/>
                  </a:lnTo>
                  <a:lnTo>
                    <a:pt x="18" y="30"/>
                  </a:lnTo>
                  <a:lnTo>
                    <a:pt x="35" y="14"/>
                  </a:lnTo>
                  <a:lnTo>
                    <a:pt x="58" y="2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9" name="Freeform 15"/>
            <p:cNvSpPr/>
            <p:nvPr userDrawn="1"/>
          </p:nvSpPr>
          <p:spPr bwMode="auto">
            <a:xfrm>
              <a:off x="11136313" y="-503238"/>
              <a:ext cx="254000" cy="381000"/>
            </a:xfrm>
            <a:custGeom>
              <a:avLst/>
              <a:gdLst>
                <a:gd name="T0" fmla="*/ 0 w 160"/>
                <a:gd name="T1" fmla="*/ 0 h 240"/>
                <a:gd name="T2" fmla="*/ 153 w 160"/>
                <a:gd name="T3" fmla="*/ 0 h 240"/>
                <a:gd name="T4" fmla="*/ 153 w 160"/>
                <a:gd name="T5" fmla="*/ 30 h 240"/>
                <a:gd name="T6" fmla="*/ 32 w 160"/>
                <a:gd name="T7" fmla="*/ 30 h 240"/>
                <a:gd name="T8" fmla="*/ 32 w 160"/>
                <a:gd name="T9" fmla="*/ 102 h 240"/>
                <a:gd name="T10" fmla="*/ 146 w 160"/>
                <a:gd name="T11" fmla="*/ 102 h 240"/>
                <a:gd name="T12" fmla="*/ 146 w 160"/>
                <a:gd name="T13" fmla="*/ 133 h 240"/>
                <a:gd name="T14" fmla="*/ 32 w 160"/>
                <a:gd name="T15" fmla="*/ 133 h 240"/>
                <a:gd name="T16" fmla="*/ 32 w 160"/>
                <a:gd name="T17" fmla="*/ 209 h 240"/>
                <a:gd name="T18" fmla="*/ 160 w 160"/>
                <a:gd name="T19" fmla="*/ 209 h 240"/>
                <a:gd name="T20" fmla="*/ 160 w 160"/>
                <a:gd name="T21" fmla="*/ 240 h 240"/>
                <a:gd name="T22" fmla="*/ 0 w 160"/>
                <a:gd name="T23" fmla="*/ 240 h 240"/>
                <a:gd name="T24" fmla="*/ 0 w 160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0" h="240">
                  <a:moveTo>
                    <a:pt x="0" y="0"/>
                  </a:moveTo>
                  <a:lnTo>
                    <a:pt x="153" y="0"/>
                  </a:lnTo>
                  <a:lnTo>
                    <a:pt x="153" y="30"/>
                  </a:lnTo>
                  <a:lnTo>
                    <a:pt x="32" y="30"/>
                  </a:lnTo>
                  <a:lnTo>
                    <a:pt x="32" y="102"/>
                  </a:lnTo>
                  <a:lnTo>
                    <a:pt x="146" y="102"/>
                  </a:lnTo>
                  <a:lnTo>
                    <a:pt x="146" y="133"/>
                  </a:lnTo>
                  <a:lnTo>
                    <a:pt x="32" y="133"/>
                  </a:lnTo>
                  <a:lnTo>
                    <a:pt x="32" y="209"/>
                  </a:lnTo>
                  <a:lnTo>
                    <a:pt x="160" y="209"/>
                  </a:lnTo>
                  <a:lnTo>
                    <a:pt x="160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20" name="Freeform 16"/>
            <p:cNvSpPr/>
            <p:nvPr userDrawn="1"/>
          </p:nvSpPr>
          <p:spPr bwMode="auto">
            <a:xfrm>
              <a:off x="11428413" y="-511175"/>
              <a:ext cx="339725" cy="395288"/>
            </a:xfrm>
            <a:custGeom>
              <a:avLst/>
              <a:gdLst>
                <a:gd name="T0" fmla="*/ 125 w 214"/>
                <a:gd name="T1" fmla="*/ 0 h 249"/>
                <a:gd name="T2" fmla="*/ 156 w 214"/>
                <a:gd name="T3" fmla="*/ 2 h 249"/>
                <a:gd name="T4" fmla="*/ 186 w 214"/>
                <a:gd name="T5" fmla="*/ 16 h 249"/>
                <a:gd name="T6" fmla="*/ 209 w 214"/>
                <a:gd name="T7" fmla="*/ 37 h 249"/>
                <a:gd name="T8" fmla="*/ 181 w 214"/>
                <a:gd name="T9" fmla="*/ 56 h 249"/>
                <a:gd name="T10" fmla="*/ 165 w 214"/>
                <a:gd name="T11" fmla="*/ 42 h 249"/>
                <a:gd name="T12" fmla="*/ 146 w 214"/>
                <a:gd name="T13" fmla="*/ 33 h 249"/>
                <a:gd name="T14" fmla="*/ 123 w 214"/>
                <a:gd name="T15" fmla="*/ 30 h 249"/>
                <a:gd name="T16" fmla="*/ 95 w 214"/>
                <a:gd name="T17" fmla="*/ 35 h 249"/>
                <a:gd name="T18" fmla="*/ 69 w 214"/>
                <a:gd name="T19" fmla="*/ 49 h 249"/>
                <a:gd name="T20" fmla="*/ 51 w 214"/>
                <a:gd name="T21" fmla="*/ 70 h 249"/>
                <a:gd name="T22" fmla="*/ 39 w 214"/>
                <a:gd name="T23" fmla="*/ 96 h 249"/>
                <a:gd name="T24" fmla="*/ 34 w 214"/>
                <a:gd name="T25" fmla="*/ 126 h 249"/>
                <a:gd name="T26" fmla="*/ 39 w 214"/>
                <a:gd name="T27" fmla="*/ 156 h 249"/>
                <a:gd name="T28" fmla="*/ 51 w 214"/>
                <a:gd name="T29" fmla="*/ 182 h 249"/>
                <a:gd name="T30" fmla="*/ 69 w 214"/>
                <a:gd name="T31" fmla="*/ 200 h 249"/>
                <a:gd name="T32" fmla="*/ 93 w 214"/>
                <a:gd name="T33" fmla="*/ 214 h 249"/>
                <a:gd name="T34" fmla="*/ 123 w 214"/>
                <a:gd name="T35" fmla="*/ 219 h 249"/>
                <a:gd name="T36" fmla="*/ 149 w 214"/>
                <a:gd name="T37" fmla="*/ 217 h 249"/>
                <a:gd name="T38" fmla="*/ 169 w 214"/>
                <a:gd name="T39" fmla="*/ 205 h 249"/>
                <a:gd name="T40" fmla="*/ 186 w 214"/>
                <a:gd name="T41" fmla="*/ 189 h 249"/>
                <a:gd name="T42" fmla="*/ 214 w 214"/>
                <a:gd name="T43" fmla="*/ 207 h 249"/>
                <a:gd name="T44" fmla="*/ 207 w 214"/>
                <a:gd name="T45" fmla="*/ 217 h 249"/>
                <a:gd name="T46" fmla="*/ 195 w 214"/>
                <a:gd name="T47" fmla="*/ 228 h 249"/>
                <a:gd name="T48" fmla="*/ 176 w 214"/>
                <a:gd name="T49" fmla="*/ 238 h 249"/>
                <a:gd name="T50" fmla="*/ 153 w 214"/>
                <a:gd name="T51" fmla="*/ 247 h 249"/>
                <a:gd name="T52" fmla="*/ 123 w 214"/>
                <a:gd name="T53" fmla="*/ 249 h 249"/>
                <a:gd name="T54" fmla="*/ 88 w 214"/>
                <a:gd name="T55" fmla="*/ 245 h 249"/>
                <a:gd name="T56" fmla="*/ 58 w 214"/>
                <a:gd name="T57" fmla="*/ 231 h 249"/>
                <a:gd name="T58" fmla="*/ 32 w 214"/>
                <a:gd name="T59" fmla="*/ 212 h 249"/>
                <a:gd name="T60" fmla="*/ 16 w 214"/>
                <a:gd name="T61" fmla="*/ 186 h 249"/>
                <a:gd name="T62" fmla="*/ 4 w 214"/>
                <a:gd name="T63" fmla="*/ 156 h 249"/>
                <a:gd name="T64" fmla="*/ 0 w 214"/>
                <a:gd name="T65" fmla="*/ 126 h 249"/>
                <a:gd name="T66" fmla="*/ 7 w 214"/>
                <a:gd name="T67" fmla="*/ 84 h 249"/>
                <a:gd name="T68" fmla="*/ 23 w 214"/>
                <a:gd name="T69" fmla="*/ 49 h 249"/>
                <a:gd name="T70" fmla="*/ 48 w 214"/>
                <a:gd name="T71" fmla="*/ 23 h 249"/>
                <a:gd name="T72" fmla="*/ 83 w 214"/>
                <a:gd name="T73" fmla="*/ 5 h 249"/>
                <a:gd name="T74" fmla="*/ 125 w 214"/>
                <a:gd name="T7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14" h="249">
                  <a:moveTo>
                    <a:pt x="125" y="0"/>
                  </a:moveTo>
                  <a:lnTo>
                    <a:pt x="156" y="2"/>
                  </a:lnTo>
                  <a:lnTo>
                    <a:pt x="186" y="16"/>
                  </a:lnTo>
                  <a:lnTo>
                    <a:pt x="209" y="37"/>
                  </a:lnTo>
                  <a:lnTo>
                    <a:pt x="181" y="56"/>
                  </a:lnTo>
                  <a:lnTo>
                    <a:pt x="165" y="42"/>
                  </a:lnTo>
                  <a:lnTo>
                    <a:pt x="146" y="33"/>
                  </a:lnTo>
                  <a:lnTo>
                    <a:pt x="123" y="30"/>
                  </a:lnTo>
                  <a:lnTo>
                    <a:pt x="95" y="35"/>
                  </a:lnTo>
                  <a:lnTo>
                    <a:pt x="69" y="49"/>
                  </a:lnTo>
                  <a:lnTo>
                    <a:pt x="51" y="70"/>
                  </a:lnTo>
                  <a:lnTo>
                    <a:pt x="39" y="96"/>
                  </a:lnTo>
                  <a:lnTo>
                    <a:pt x="34" y="126"/>
                  </a:lnTo>
                  <a:lnTo>
                    <a:pt x="39" y="156"/>
                  </a:lnTo>
                  <a:lnTo>
                    <a:pt x="51" y="182"/>
                  </a:lnTo>
                  <a:lnTo>
                    <a:pt x="69" y="200"/>
                  </a:lnTo>
                  <a:lnTo>
                    <a:pt x="93" y="214"/>
                  </a:lnTo>
                  <a:lnTo>
                    <a:pt x="123" y="219"/>
                  </a:lnTo>
                  <a:lnTo>
                    <a:pt x="149" y="217"/>
                  </a:lnTo>
                  <a:lnTo>
                    <a:pt x="169" y="205"/>
                  </a:lnTo>
                  <a:lnTo>
                    <a:pt x="186" y="189"/>
                  </a:lnTo>
                  <a:lnTo>
                    <a:pt x="214" y="207"/>
                  </a:lnTo>
                  <a:lnTo>
                    <a:pt x="207" y="217"/>
                  </a:lnTo>
                  <a:lnTo>
                    <a:pt x="195" y="228"/>
                  </a:lnTo>
                  <a:lnTo>
                    <a:pt x="176" y="238"/>
                  </a:lnTo>
                  <a:lnTo>
                    <a:pt x="153" y="247"/>
                  </a:lnTo>
                  <a:lnTo>
                    <a:pt x="123" y="249"/>
                  </a:lnTo>
                  <a:lnTo>
                    <a:pt x="88" y="245"/>
                  </a:lnTo>
                  <a:lnTo>
                    <a:pt x="58" y="231"/>
                  </a:lnTo>
                  <a:lnTo>
                    <a:pt x="32" y="212"/>
                  </a:lnTo>
                  <a:lnTo>
                    <a:pt x="16" y="186"/>
                  </a:lnTo>
                  <a:lnTo>
                    <a:pt x="4" y="156"/>
                  </a:lnTo>
                  <a:lnTo>
                    <a:pt x="0" y="126"/>
                  </a:lnTo>
                  <a:lnTo>
                    <a:pt x="7" y="84"/>
                  </a:lnTo>
                  <a:lnTo>
                    <a:pt x="23" y="49"/>
                  </a:lnTo>
                  <a:lnTo>
                    <a:pt x="48" y="23"/>
                  </a:lnTo>
                  <a:lnTo>
                    <a:pt x="83" y="5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21" name="Freeform 17"/>
            <p:cNvSpPr/>
            <p:nvPr userDrawn="1"/>
          </p:nvSpPr>
          <p:spPr bwMode="auto">
            <a:xfrm>
              <a:off x="11812588" y="-503238"/>
              <a:ext cx="290513" cy="387350"/>
            </a:xfrm>
            <a:custGeom>
              <a:avLst/>
              <a:gdLst>
                <a:gd name="T0" fmla="*/ 0 w 183"/>
                <a:gd name="T1" fmla="*/ 0 h 244"/>
                <a:gd name="T2" fmla="*/ 32 w 183"/>
                <a:gd name="T3" fmla="*/ 0 h 244"/>
                <a:gd name="T4" fmla="*/ 32 w 183"/>
                <a:gd name="T5" fmla="*/ 146 h 244"/>
                <a:gd name="T6" fmla="*/ 35 w 183"/>
                <a:gd name="T7" fmla="*/ 165 h 244"/>
                <a:gd name="T8" fmla="*/ 39 w 183"/>
                <a:gd name="T9" fmla="*/ 184 h 244"/>
                <a:gd name="T10" fmla="*/ 51 w 183"/>
                <a:gd name="T11" fmla="*/ 200 h 244"/>
                <a:gd name="T12" fmla="*/ 67 w 183"/>
                <a:gd name="T13" fmla="*/ 212 h 244"/>
                <a:gd name="T14" fmla="*/ 93 w 183"/>
                <a:gd name="T15" fmla="*/ 214 h 244"/>
                <a:gd name="T16" fmla="*/ 116 w 183"/>
                <a:gd name="T17" fmla="*/ 212 h 244"/>
                <a:gd name="T18" fmla="*/ 132 w 183"/>
                <a:gd name="T19" fmla="*/ 200 h 244"/>
                <a:gd name="T20" fmla="*/ 144 w 183"/>
                <a:gd name="T21" fmla="*/ 184 h 244"/>
                <a:gd name="T22" fmla="*/ 151 w 183"/>
                <a:gd name="T23" fmla="*/ 165 h 244"/>
                <a:gd name="T24" fmla="*/ 151 w 183"/>
                <a:gd name="T25" fmla="*/ 146 h 244"/>
                <a:gd name="T26" fmla="*/ 151 w 183"/>
                <a:gd name="T27" fmla="*/ 0 h 244"/>
                <a:gd name="T28" fmla="*/ 183 w 183"/>
                <a:gd name="T29" fmla="*/ 0 h 244"/>
                <a:gd name="T30" fmla="*/ 183 w 183"/>
                <a:gd name="T31" fmla="*/ 151 h 244"/>
                <a:gd name="T32" fmla="*/ 179 w 183"/>
                <a:gd name="T33" fmla="*/ 184 h 244"/>
                <a:gd name="T34" fmla="*/ 167 w 183"/>
                <a:gd name="T35" fmla="*/ 209 h 244"/>
                <a:gd name="T36" fmla="*/ 146 w 183"/>
                <a:gd name="T37" fmla="*/ 228 h 244"/>
                <a:gd name="T38" fmla="*/ 121 w 183"/>
                <a:gd name="T39" fmla="*/ 240 h 244"/>
                <a:gd name="T40" fmla="*/ 93 w 183"/>
                <a:gd name="T41" fmla="*/ 244 h 244"/>
                <a:gd name="T42" fmla="*/ 62 w 183"/>
                <a:gd name="T43" fmla="*/ 240 h 244"/>
                <a:gd name="T44" fmla="*/ 37 w 183"/>
                <a:gd name="T45" fmla="*/ 228 h 244"/>
                <a:gd name="T46" fmla="*/ 16 w 183"/>
                <a:gd name="T47" fmla="*/ 209 h 244"/>
                <a:gd name="T48" fmla="*/ 4 w 183"/>
                <a:gd name="T49" fmla="*/ 184 h 244"/>
                <a:gd name="T50" fmla="*/ 0 w 183"/>
                <a:gd name="T51" fmla="*/ 151 h 244"/>
                <a:gd name="T52" fmla="*/ 0 w 183"/>
                <a:gd name="T53" fmla="*/ 0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83" h="244">
                  <a:moveTo>
                    <a:pt x="0" y="0"/>
                  </a:moveTo>
                  <a:lnTo>
                    <a:pt x="32" y="0"/>
                  </a:lnTo>
                  <a:lnTo>
                    <a:pt x="32" y="146"/>
                  </a:lnTo>
                  <a:lnTo>
                    <a:pt x="35" y="165"/>
                  </a:lnTo>
                  <a:lnTo>
                    <a:pt x="39" y="184"/>
                  </a:lnTo>
                  <a:lnTo>
                    <a:pt x="51" y="200"/>
                  </a:lnTo>
                  <a:lnTo>
                    <a:pt x="67" y="212"/>
                  </a:lnTo>
                  <a:lnTo>
                    <a:pt x="93" y="214"/>
                  </a:lnTo>
                  <a:lnTo>
                    <a:pt x="116" y="212"/>
                  </a:lnTo>
                  <a:lnTo>
                    <a:pt x="132" y="200"/>
                  </a:lnTo>
                  <a:lnTo>
                    <a:pt x="144" y="184"/>
                  </a:lnTo>
                  <a:lnTo>
                    <a:pt x="151" y="165"/>
                  </a:lnTo>
                  <a:lnTo>
                    <a:pt x="151" y="146"/>
                  </a:lnTo>
                  <a:lnTo>
                    <a:pt x="151" y="0"/>
                  </a:lnTo>
                  <a:lnTo>
                    <a:pt x="183" y="0"/>
                  </a:lnTo>
                  <a:lnTo>
                    <a:pt x="183" y="151"/>
                  </a:lnTo>
                  <a:lnTo>
                    <a:pt x="179" y="184"/>
                  </a:lnTo>
                  <a:lnTo>
                    <a:pt x="167" y="209"/>
                  </a:lnTo>
                  <a:lnTo>
                    <a:pt x="146" y="228"/>
                  </a:lnTo>
                  <a:lnTo>
                    <a:pt x="121" y="240"/>
                  </a:lnTo>
                  <a:lnTo>
                    <a:pt x="93" y="244"/>
                  </a:lnTo>
                  <a:lnTo>
                    <a:pt x="62" y="240"/>
                  </a:lnTo>
                  <a:lnTo>
                    <a:pt x="37" y="228"/>
                  </a:lnTo>
                  <a:lnTo>
                    <a:pt x="16" y="209"/>
                  </a:lnTo>
                  <a:lnTo>
                    <a:pt x="4" y="184"/>
                  </a:lnTo>
                  <a:lnTo>
                    <a:pt x="0" y="1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22" name="Freeform 18"/>
            <p:cNvSpPr>
              <a:spLocks noEditPoints="1"/>
            </p:cNvSpPr>
            <p:nvPr userDrawn="1"/>
          </p:nvSpPr>
          <p:spPr bwMode="auto">
            <a:xfrm>
              <a:off x="12196763" y="-503238"/>
              <a:ext cx="269875" cy="381000"/>
            </a:xfrm>
            <a:custGeom>
              <a:avLst/>
              <a:gdLst>
                <a:gd name="T0" fmla="*/ 32 w 170"/>
                <a:gd name="T1" fmla="*/ 28 h 240"/>
                <a:gd name="T2" fmla="*/ 32 w 170"/>
                <a:gd name="T3" fmla="*/ 105 h 240"/>
                <a:gd name="T4" fmla="*/ 74 w 170"/>
                <a:gd name="T5" fmla="*/ 105 h 240"/>
                <a:gd name="T6" fmla="*/ 88 w 170"/>
                <a:gd name="T7" fmla="*/ 105 h 240"/>
                <a:gd name="T8" fmla="*/ 102 w 170"/>
                <a:gd name="T9" fmla="*/ 102 h 240"/>
                <a:gd name="T10" fmla="*/ 114 w 170"/>
                <a:gd name="T11" fmla="*/ 95 h 240"/>
                <a:gd name="T12" fmla="*/ 123 w 170"/>
                <a:gd name="T13" fmla="*/ 84 h 240"/>
                <a:gd name="T14" fmla="*/ 125 w 170"/>
                <a:gd name="T15" fmla="*/ 67 h 240"/>
                <a:gd name="T16" fmla="*/ 123 w 170"/>
                <a:gd name="T17" fmla="*/ 51 h 240"/>
                <a:gd name="T18" fmla="*/ 114 w 170"/>
                <a:gd name="T19" fmla="*/ 39 h 240"/>
                <a:gd name="T20" fmla="*/ 102 w 170"/>
                <a:gd name="T21" fmla="*/ 32 h 240"/>
                <a:gd name="T22" fmla="*/ 88 w 170"/>
                <a:gd name="T23" fmla="*/ 30 h 240"/>
                <a:gd name="T24" fmla="*/ 74 w 170"/>
                <a:gd name="T25" fmla="*/ 28 h 240"/>
                <a:gd name="T26" fmla="*/ 32 w 170"/>
                <a:gd name="T27" fmla="*/ 28 h 240"/>
                <a:gd name="T28" fmla="*/ 0 w 170"/>
                <a:gd name="T29" fmla="*/ 0 h 240"/>
                <a:gd name="T30" fmla="*/ 83 w 170"/>
                <a:gd name="T31" fmla="*/ 0 h 240"/>
                <a:gd name="T32" fmla="*/ 109 w 170"/>
                <a:gd name="T33" fmla="*/ 2 h 240"/>
                <a:gd name="T34" fmla="*/ 130 w 170"/>
                <a:gd name="T35" fmla="*/ 11 h 240"/>
                <a:gd name="T36" fmla="*/ 144 w 170"/>
                <a:gd name="T37" fmla="*/ 23 h 240"/>
                <a:gd name="T38" fmla="*/ 153 w 170"/>
                <a:gd name="T39" fmla="*/ 37 h 240"/>
                <a:gd name="T40" fmla="*/ 158 w 170"/>
                <a:gd name="T41" fmla="*/ 51 h 240"/>
                <a:gd name="T42" fmla="*/ 160 w 170"/>
                <a:gd name="T43" fmla="*/ 67 h 240"/>
                <a:gd name="T44" fmla="*/ 156 w 170"/>
                <a:gd name="T45" fmla="*/ 88 h 240"/>
                <a:gd name="T46" fmla="*/ 144 w 170"/>
                <a:gd name="T47" fmla="*/ 109 h 240"/>
                <a:gd name="T48" fmla="*/ 125 w 170"/>
                <a:gd name="T49" fmla="*/ 123 h 240"/>
                <a:gd name="T50" fmla="*/ 102 w 170"/>
                <a:gd name="T51" fmla="*/ 130 h 240"/>
                <a:gd name="T52" fmla="*/ 170 w 170"/>
                <a:gd name="T53" fmla="*/ 240 h 240"/>
                <a:gd name="T54" fmla="*/ 128 w 170"/>
                <a:gd name="T55" fmla="*/ 240 h 240"/>
                <a:gd name="T56" fmla="*/ 67 w 170"/>
                <a:gd name="T57" fmla="*/ 135 h 240"/>
                <a:gd name="T58" fmla="*/ 32 w 170"/>
                <a:gd name="T59" fmla="*/ 135 h 240"/>
                <a:gd name="T60" fmla="*/ 32 w 170"/>
                <a:gd name="T61" fmla="*/ 240 h 240"/>
                <a:gd name="T62" fmla="*/ 0 w 170"/>
                <a:gd name="T63" fmla="*/ 240 h 240"/>
                <a:gd name="T64" fmla="*/ 0 w 170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0">
                  <a:moveTo>
                    <a:pt x="32" y="28"/>
                  </a:moveTo>
                  <a:lnTo>
                    <a:pt x="32" y="105"/>
                  </a:lnTo>
                  <a:lnTo>
                    <a:pt x="74" y="105"/>
                  </a:lnTo>
                  <a:lnTo>
                    <a:pt x="88" y="105"/>
                  </a:lnTo>
                  <a:lnTo>
                    <a:pt x="102" y="102"/>
                  </a:lnTo>
                  <a:lnTo>
                    <a:pt x="114" y="95"/>
                  </a:lnTo>
                  <a:lnTo>
                    <a:pt x="123" y="84"/>
                  </a:lnTo>
                  <a:lnTo>
                    <a:pt x="125" y="67"/>
                  </a:lnTo>
                  <a:lnTo>
                    <a:pt x="123" y="51"/>
                  </a:lnTo>
                  <a:lnTo>
                    <a:pt x="114" y="39"/>
                  </a:lnTo>
                  <a:lnTo>
                    <a:pt x="102" y="32"/>
                  </a:lnTo>
                  <a:lnTo>
                    <a:pt x="88" y="30"/>
                  </a:lnTo>
                  <a:lnTo>
                    <a:pt x="74" y="28"/>
                  </a:lnTo>
                  <a:lnTo>
                    <a:pt x="32" y="28"/>
                  </a:lnTo>
                  <a:close/>
                  <a:moveTo>
                    <a:pt x="0" y="0"/>
                  </a:moveTo>
                  <a:lnTo>
                    <a:pt x="83" y="0"/>
                  </a:lnTo>
                  <a:lnTo>
                    <a:pt x="109" y="2"/>
                  </a:lnTo>
                  <a:lnTo>
                    <a:pt x="130" y="11"/>
                  </a:lnTo>
                  <a:lnTo>
                    <a:pt x="144" y="23"/>
                  </a:lnTo>
                  <a:lnTo>
                    <a:pt x="153" y="37"/>
                  </a:lnTo>
                  <a:lnTo>
                    <a:pt x="158" y="51"/>
                  </a:lnTo>
                  <a:lnTo>
                    <a:pt x="160" y="67"/>
                  </a:lnTo>
                  <a:lnTo>
                    <a:pt x="156" y="88"/>
                  </a:lnTo>
                  <a:lnTo>
                    <a:pt x="144" y="109"/>
                  </a:lnTo>
                  <a:lnTo>
                    <a:pt x="125" y="123"/>
                  </a:lnTo>
                  <a:lnTo>
                    <a:pt x="102" y="130"/>
                  </a:lnTo>
                  <a:lnTo>
                    <a:pt x="170" y="240"/>
                  </a:lnTo>
                  <a:lnTo>
                    <a:pt x="128" y="240"/>
                  </a:lnTo>
                  <a:lnTo>
                    <a:pt x="67" y="135"/>
                  </a:lnTo>
                  <a:lnTo>
                    <a:pt x="32" y="135"/>
                  </a:lnTo>
                  <a:lnTo>
                    <a:pt x="32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23" name="Freeform 19"/>
            <p:cNvSpPr/>
            <p:nvPr userDrawn="1"/>
          </p:nvSpPr>
          <p:spPr bwMode="auto">
            <a:xfrm>
              <a:off x="12520613" y="-503238"/>
              <a:ext cx="255588" cy="381000"/>
            </a:xfrm>
            <a:custGeom>
              <a:avLst/>
              <a:gdLst>
                <a:gd name="T0" fmla="*/ 0 w 161"/>
                <a:gd name="T1" fmla="*/ 0 h 240"/>
                <a:gd name="T2" fmla="*/ 156 w 161"/>
                <a:gd name="T3" fmla="*/ 0 h 240"/>
                <a:gd name="T4" fmla="*/ 156 w 161"/>
                <a:gd name="T5" fmla="*/ 30 h 240"/>
                <a:gd name="T6" fmla="*/ 33 w 161"/>
                <a:gd name="T7" fmla="*/ 30 h 240"/>
                <a:gd name="T8" fmla="*/ 33 w 161"/>
                <a:gd name="T9" fmla="*/ 102 h 240"/>
                <a:gd name="T10" fmla="*/ 147 w 161"/>
                <a:gd name="T11" fmla="*/ 102 h 240"/>
                <a:gd name="T12" fmla="*/ 147 w 161"/>
                <a:gd name="T13" fmla="*/ 133 h 240"/>
                <a:gd name="T14" fmla="*/ 33 w 161"/>
                <a:gd name="T15" fmla="*/ 133 h 240"/>
                <a:gd name="T16" fmla="*/ 33 w 161"/>
                <a:gd name="T17" fmla="*/ 209 h 240"/>
                <a:gd name="T18" fmla="*/ 161 w 161"/>
                <a:gd name="T19" fmla="*/ 209 h 240"/>
                <a:gd name="T20" fmla="*/ 161 w 161"/>
                <a:gd name="T21" fmla="*/ 240 h 240"/>
                <a:gd name="T22" fmla="*/ 0 w 161"/>
                <a:gd name="T23" fmla="*/ 240 h 240"/>
                <a:gd name="T24" fmla="*/ 0 w 161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1" h="240">
                  <a:moveTo>
                    <a:pt x="0" y="0"/>
                  </a:moveTo>
                  <a:lnTo>
                    <a:pt x="156" y="0"/>
                  </a:lnTo>
                  <a:lnTo>
                    <a:pt x="156" y="30"/>
                  </a:lnTo>
                  <a:lnTo>
                    <a:pt x="33" y="30"/>
                  </a:lnTo>
                  <a:lnTo>
                    <a:pt x="33" y="102"/>
                  </a:lnTo>
                  <a:lnTo>
                    <a:pt x="147" y="102"/>
                  </a:lnTo>
                  <a:lnTo>
                    <a:pt x="147" y="133"/>
                  </a:lnTo>
                  <a:lnTo>
                    <a:pt x="33" y="133"/>
                  </a:lnTo>
                  <a:lnTo>
                    <a:pt x="33" y="209"/>
                  </a:lnTo>
                  <a:lnTo>
                    <a:pt x="161" y="209"/>
                  </a:lnTo>
                  <a:lnTo>
                    <a:pt x="161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24" name="Freeform 20"/>
            <p:cNvSpPr/>
            <p:nvPr userDrawn="1"/>
          </p:nvSpPr>
          <p:spPr bwMode="auto">
            <a:xfrm>
              <a:off x="12976225" y="-511175"/>
              <a:ext cx="334963" cy="395288"/>
            </a:xfrm>
            <a:custGeom>
              <a:avLst/>
              <a:gdLst>
                <a:gd name="T0" fmla="*/ 123 w 211"/>
                <a:gd name="T1" fmla="*/ 0 h 249"/>
                <a:gd name="T2" fmla="*/ 156 w 211"/>
                <a:gd name="T3" fmla="*/ 2 h 249"/>
                <a:gd name="T4" fmla="*/ 184 w 211"/>
                <a:gd name="T5" fmla="*/ 16 h 249"/>
                <a:gd name="T6" fmla="*/ 207 w 211"/>
                <a:gd name="T7" fmla="*/ 37 h 249"/>
                <a:gd name="T8" fmla="*/ 181 w 211"/>
                <a:gd name="T9" fmla="*/ 56 h 249"/>
                <a:gd name="T10" fmla="*/ 165 w 211"/>
                <a:gd name="T11" fmla="*/ 42 h 249"/>
                <a:gd name="T12" fmla="*/ 144 w 211"/>
                <a:gd name="T13" fmla="*/ 33 h 249"/>
                <a:gd name="T14" fmla="*/ 123 w 211"/>
                <a:gd name="T15" fmla="*/ 30 h 249"/>
                <a:gd name="T16" fmla="*/ 93 w 211"/>
                <a:gd name="T17" fmla="*/ 35 h 249"/>
                <a:gd name="T18" fmla="*/ 67 w 211"/>
                <a:gd name="T19" fmla="*/ 49 h 249"/>
                <a:gd name="T20" fmla="*/ 49 w 211"/>
                <a:gd name="T21" fmla="*/ 70 h 249"/>
                <a:gd name="T22" fmla="*/ 37 w 211"/>
                <a:gd name="T23" fmla="*/ 96 h 249"/>
                <a:gd name="T24" fmla="*/ 35 w 211"/>
                <a:gd name="T25" fmla="*/ 126 h 249"/>
                <a:gd name="T26" fmla="*/ 37 w 211"/>
                <a:gd name="T27" fmla="*/ 156 h 249"/>
                <a:gd name="T28" fmla="*/ 49 w 211"/>
                <a:gd name="T29" fmla="*/ 182 h 249"/>
                <a:gd name="T30" fmla="*/ 67 w 211"/>
                <a:gd name="T31" fmla="*/ 200 h 249"/>
                <a:gd name="T32" fmla="*/ 93 w 211"/>
                <a:gd name="T33" fmla="*/ 214 h 249"/>
                <a:gd name="T34" fmla="*/ 123 w 211"/>
                <a:gd name="T35" fmla="*/ 219 h 249"/>
                <a:gd name="T36" fmla="*/ 149 w 211"/>
                <a:gd name="T37" fmla="*/ 217 h 249"/>
                <a:gd name="T38" fmla="*/ 170 w 211"/>
                <a:gd name="T39" fmla="*/ 205 h 249"/>
                <a:gd name="T40" fmla="*/ 186 w 211"/>
                <a:gd name="T41" fmla="*/ 189 h 249"/>
                <a:gd name="T42" fmla="*/ 211 w 211"/>
                <a:gd name="T43" fmla="*/ 207 h 249"/>
                <a:gd name="T44" fmla="*/ 205 w 211"/>
                <a:gd name="T45" fmla="*/ 217 h 249"/>
                <a:gd name="T46" fmla="*/ 193 w 211"/>
                <a:gd name="T47" fmla="*/ 228 h 249"/>
                <a:gd name="T48" fmla="*/ 174 w 211"/>
                <a:gd name="T49" fmla="*/ 238 h 249"/>
                <a:gd name="T50" fmla="*/ 151 w 211"/>
                <a:gd name="T51" fmla="*/ 247 h 249"/>
                <a:gd name="T52" fmla="*/ 121 w 211"/>
                <a:gd name="T53" fmla="*/ 249 h 249"/>
                <a:gd name="T54" fmla="*/ 86 w 211"/>
                <a:gd name="T55" fmla="*/ 245 h 249"/>
                <a:gd name="T56" fmla="*/ 56 w 211"/>
                <a:gd name="T57" fmla="*/ 231 h 249"/>
                <a:gd name="T58" fmla="*/ 32 w 211"/>
                <a:gd name="T59" fmla="*/ 212 h 249"/>
                <a:gd name="T60" fmla="*/ 14 w 211"/>
                <a:gd name="T61" fmla="*/ 186 h 249"/>
                <a:gd name="T62" fmla="*/ 2 w 211"/>
                <a:gd name="T63" fmla="*/ 156 h 249"/>
                <a:gd name="T64" fmla="*/ 0 w 211"/>
                <a:gd name="T65" fmla="*/ 126 h 249"/>
                <a:gd name="T66" fmla="*/ 4 w 211"/>
                <a:gd name="T67" fmla="*/ 84 h 249"/>
                <a:gd name="T68" fmla="*/ 21 w 211"/>
                <a:gd name="T69" fmla="*/ 49 h 249"/>
                <a:gd name="T70" fmla="*/ 49 w 211"/>
                <a:gd name="T71" fmla="*/ 23 h 249"/>
                <a:gd name="T72" fmla="*/ 83 w 211"/>
                <a:gd name="T73" fmla="*/ 5 h 249"/>
                <a:gd name="T74" fmla="*/ 123 w 211"/>
                <a:gd name="T7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11" h="249">
                  <a:moveTo>
                    <a:pt x="123" y="0"/>
                  </a:moveTo>
                  <a:lnTo>
                    <a:pt x="156" y="2"/>
                  </a:lnTo>
                  <a:lnTo>
                    <a:pt x="184" y="16"/>
                  </a:lnTo>
                  <a:lnTo>
                    <a:pt x="207" y="37"/>
                  </a:lnTo>
                  <a:lnTo>
                    <a:pt x="181" y="56"/>
                  </a:lnTo>
                  <a:lnTo>
                    <a:pt x="165" y="42"/>
                  </a:lnTo>
                  <a:lnTo>
                    <a:pt x="144" y="33"/>
                  </a:lnTo>
                  <a:lnTo>
                    <a:pt x="123" y="30"/>
                  </a:lnTo>
                  <a:lnTo>
                    <a:pt x="93" y="35"/>
                  </a:lnTo>
                  <a:lnTo>
                    <a:pt x="67" y="49"/>
                  </a:lnTo>
                  <a:lnTo>
                    <a:pt x="49" y="70"/>
                  </a:lnTo>
                  <a:lnTo>
                    <a:pt x="37" y="96"/>
                  </a:lnTo>
                  <a:lnTo>
                    <a:pt x="35" y="126"/>
                  </a:lnTo>
                  <a:lnTo>
                    <a:pt x="37" y="156"/>
                  </a:lnTo>
                  <a:lnTo>
                    <a:pt x="49" y="182"/>
                  </a:lnTo>
                  <a:lnTo>
                    <a:pt x="67" y="200"/>
                  </a:lnTo>
                  <a:lnTo>
                    <a:pt x="93" y="214"/>
                  </a:lnTo>
                  <a:lnTo>
                    <a:pt x="123" y="219"/>
                  </a:lnTo>
                  <a:lnTo>
                    <a:pt x="149" y="217"/>
                  </a:lnTo>
                  <a:lnTo>
                    <a:pt x="170" y="205"/>
                  </a:lnTo>
                  <a:lnTo>
                    <a:pt x="186" y="189"/>
                  </a:lnTo>
                  <a:lnTo>
                    <a:pt x="211" y="207"/>
                  </a:lnTo>
                  <a:lnTo>
                    <a:pt x="205" y="217"/>
                  </a:lnTo>
                  <a:lnTo>
                    <a:pt x="193" y="228"/>
                  </a:lnTo>
                  <a:lnTo>
                    <a:pt x="174" y="238"/>
                  </a:lnTo>
                  <a:lnTo>
                    <a:pt x="151" y="247"/>
                  </a:lnTo>
                  <a:lnTo>
                    <a:pt x="121" y="249"/>
                  </a:lnTo>
                  <a:lnTo>
                    <a:pt x="86" y="245"/>
                  </a:lnTo>
                  <a:lnTo>
                    <a:pt x="56" y="231"/>
                  </a:lnTo>
                  <a:lnTo>
                    <a:pt x="32" y="212"/>
                  </a:lnTo>
                  <a:lnTo>
                    <a:pt x="14" y="186"/>
                  </a:lnTo>
                  <a:lnTo>
                    <a:pt x="2" y="156"/>
                  </a:lnTo>
                  <a:lnTo>
                    <a:pt x="0" y="126"/>
                  </a:lnTo>
                  <a:lnTo>
                    <a:pt x="4" y="84"/>
                  </a:lnTo>
                  <a:lnTo>
                    <a:pt x="21" y="49"/>
                  </a:lnTo>
                  <a:lnTo>
                    <a:pt x="49" y="23"/>
                  </a:lnTo>
                  <a:lnTo>
                    <a:pt x="83" y="5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25" name="Freeform 21"/>
            <p:cNvSpPr>
              <a:spLocks noEditPoints="1"/>
            </p:cNvSpPr>
            <p:nvPr userDrawn="1"/>
          </p:nvSpPr>
          <p:spPr bwMode="auto">
            <a:xfrm>
              <a:off x="13341350" y="-511175"/>
              <a:ext cx="395288" cy="395288"/>
            </a:xfrm>
            <a:custGeom>
              <a:avLst/>
              <a:gdLst>
                <a:gd name="T0" fmla="*/ 123 w 249"/>
                <a:gd name="T1" fmla="*/ 30 h 249"/>
                <a:gd name="T2" fmla="*/ 93 w 249"/>
                <a:gd name="T3" fmla="*/ 35 h 249"/>
                <a:gd name="T4" fmla="*/ 70 w 249"/>
                <a:gd name="T5" fmla="*/ 49 h 249"/>
                <a:gd name="T6" fmla="*/ 49 w 249"/>
                <a:gd name="T7" fmla="*/ 68 h 249"/>
                <a:gd name="T8" fmla="*/ 37 w 249"/>
                <a:gd name="T9" fmla="*/ 96 h 249"/>
                <a:gd name="T10" fmla="*/ 35 w 249"/>
                <a:gd name="T11" fmla="*/ 124 h 249"/>
                <a:gd name="T12" fmla="*/ 37 w 249"/>
                <a:gd name="T13" fmla="*/ 154 h 249"/>
                <a:gd name="T14" fmla="*/ 49 w 249"/>
                <a:gd name="T15" fmla="*/ 182 h 249"/>
                <a:gd name="T16" fmla="*/ 70 w 249"/>
                <a:gd name="T17" fmla="*/ 200 h 249"/>
                <a:gd name="T18" fmla="*/ 93 w 249"/>
                <a:gd name="T19" fmla="*/ 214 h 249"/>
                <a:gd name="T20" fmla="*/ 123 w 249"/>
                <a:gd name="T21" fmla="*/ 219 h 249"/>
                <a:gd name="T22" fmla="*/ 154 w 249"/>
                <a:gd name="T23" fmla="*/ 214 h 249"/>
                <a:gd name="T24" fmla="*/ 179 w 249"/>
                <a:gd name="T25" fmla="*/ 200 h 249"/>
                <a:gd name="T26" fmla="*/ 198 w 249"/>
                <a:gd name="T27" fmla="*/ 182 h 249"/>
                <a:gd name="T28" fmla="*/ 210 w 249"/>
                <a:gd name="T29" fmla="*/ 154 h 249"/>
                <a:gd name="T30" fmla="*/ 214 w 249"/>
                <a:gd name="T31" fmla="*/ 124 h 249"/>
                <a:gd name="T32" fmla="*/ 210 w 249"/>
                <a:gd name="T33" fmla="*/ 96 h 249"/>
                <a:gd name="T34" fmla="*/ 198 w 249"/>
                <a:gd name="T35" fmla="*/ 68 h 249"/>
                <a:gd name="T36" fmla="*/ 179 w 249"/>
                <a:gd name="T37" fmla="*/ 49 h 249"/>
                <a:gd name="T38" fmla="*/ 154 w 249"/>
                <a:gd name="T39" fmla="*/ 35 h 249"/>
                <a:gd name="T40" fmla="*/ 123 w 249"/>
                <a:gd name="T41" fmla="*/ 30 h 249"/>
                <a:gd name="T42" fmla="*/ 123 w 249"/>
                <a:gd name="T43" fmla="*/ 0 h 249"/>
                <a:gd name="T44" fmla="*/ 165 w 249"/>
                <a:gd name="T45" fmla="*/ 5 h 249"/>
                <a:gd name="T46" fmla="*/ 200 w 249"/>
                <a:gd name="T47" fmla="*/ 23 h 249"/>
                <a:gd name="T48" fmla="*/ 226 w 249"/>
                <a:gd name="T49" fmla="*/ 49 h 249"/>
                <a:gd name="T50" fmla="*/ 242 w 249"/>
                <a:gd name="T51" fmla="*/ 84 h 249"/>
                <a:gd name="T52" fmla="*/ 249 w 249"/>
                <a:gd name="T53" fmla="*/ 124 h 249"/>
                <a:gd name="T54" fmla="*/ 242 w 249"/>
                <a:gd name="T55" fmla="*/ 165 h 249"/>
                <a:gd name="T56" fmla="*/ 226 w 249"/>
                <a:gd name="T57" fmla="*/ 200 h 249"/>
                <a:gd name="T58" fmla="*/ 200 w 249"/>
                <a:gd name="T59" fmla="*/ 226 h 249"/>
                <a:gd name="T60" fmla="*/ 165 w 249"/>
                <a:gd name="T61" fmla="*/ 245 h 249"/>
                <a:gd name="T62" fmla="*/ 123 w 249"/>
                <a:gd name="T63" fmla="*/ 249 h 249"/>
                <a:gd name="T64" fmla="*/ 84 w 249"/>
                <a:gd name="T65" fmla="*/ 245 h 249"/>
                <a:gd name="T66" fmla="*/ 49 w 249"/>
                <a:gd name="T67" fmla="*/ 226 h 249"/>
                <a:gd name="T68" fmla="*/ 23 w 249"/>
                <a:gd name="T69" fmla="*/ 200 h 249"/>
                <a:gd name="T70" fmla="*/ 5 w 249"/>
                <a:gd name="T71" fmla="*/ 165 h 249"/>
                <a:gd name="T72" fmla="*/ 0 w 249"/>
                <a:gd name="T73" fmla="*/ 124 h 249"/>
                <a:gd name="T74" fmla="*/ 5 w 249"/>
                <a:gd name="T75" fmla="*/ 84 h 249"/>
                <a:gd name="T76" fmla="*/ 23 w 249"/>
                <a:gd name="T77" fmla="*/ 49 h 249"/>
                <a:gd name="T78" fmla="*/ 49 w 249"/>
                <a:gd name="T79" fmla="*/ 23 h 249"/>
                <a:gd name="T80" fmla="*/ 84 w 249"/>
                <a:gd name="T81" fmla="*/ 5 h 249"/>
                <a:gd name="T82" fmla="*/ 123 w 249"/>
                <a:gd name="T83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9" h="249">
                  <a:moveTo>
                    <a:pt x="123" y="30"/>
                  </a:moveTo>
                  <a:lnTo>
                    <a:pt x="93" y="35"/>
                  </a:lnTo>
                  <a:lnTo>
                    <a:pt x="70" y="49"/>
                  </a:lnTo>
                  <a:lnTo>
                    <a:pt x="49" y="68"/>
                  </a:lnTo>
                  <a:lnTo>
                    <a:pt x="37" y="96"/>
                  </a:lnTo>
                  <a:lnTo>
                    <a:pt x="35" y="124"/>
                  </a:lnTo>
                  <a:lnTo>
                    <a:pt x="37" y="154"/>
                  </a:lnTo>
                  <a:lnTo>
                    <a:pt x="49" y="182"/>
                  </a:lnTo>
                  <a:lnTo>
                    <a:pt x="70" y="200"/>
                  </a:lnTo>
                  <a:lnTo>
                    <a:pt x="93" y="214"/>
                  </a:lnTo>
                  <a:lnTo>
                    <a:pt x="123" y="219"/>
                  </a:lnTo>
                  <a:lnTo>
                    <a:pt x="154" y="214"/>
                  </a:lnTo>
                  <a:lnTo>
                    <a:pt x="179" y="200"/>
                  </a:lnTo>
                  <a:lnTo>
                    <a:pt x="198" y="182"/>
                  </a:lnTo>
                  <a:lnTo>
                    <a:pt x="210" y="154"/>
                  </a:lnTo>
                  <a:lnTo>
                    <a:pt x="214" y="124"/>
                  </a:lnTo>
                  <a:lnTo>
                    <a:pt x="210" y="96"/>
                  </a:lnTo>
                  <a:lnTo>
                    <a:pt x="198" y="68"/>
                  </a:lnTo>
                  <a:lnTo>
                    <a:pt x="179" y="49"/>
                  </a:lnTo>
                  <a:lnTo>
                    <a:pt x="154" y="35"/>
                  </a:lnTo>
                  <a:lnTo>
                    <a:pt x="123" y="30"/>
                  </a:lnTo>
                  <a:close/>
                  <a:moveTo>
                    <a:pt x="123" y="0"/>
                  </a:moveTo>
                  <a:lnTo>
                    <a:pt x="165" y="5"/>
                  </a:lnTo>
                  <a:lnTo>
                    <a:pt x="200" y="23"/>
                  </a:lnTo>
                  <a:lnTo>
                    <a:pt x="226" y="49"/>
                  </a:lnTo>
                  <a:lnTo>
                    <a:pt x="242" y="84"/>
                  </a:lnTo>
                  <a:lnTo>
                    <a:pt x="249" y="124"/>
                  </a:lnTo>
                  <a:lnTo>
                    <a:pt x="242" y="165"/>
                  </a:lnTo>
                  <a:lnTo>
                    <a:pt x="226" y="200"/>
                  </a:lnTo>
                  <a:lnTo>
                    <a:pt x="200" y="226"/>
                  </a:lnTo>
                  <a:lnTo>
                    <a:pt x="165" y="245"/>
                  </a:lnTo>
                  <a:lnTo>
                    <a:pt x="123" y="249"/>
                  </a:lnTo>
                  <a:lnTo>
                    <a:pt x="84" y="245"/>
                  </a:lnTo>
                  <a:lnTo>
                    <a:pt x="49" y="226"/>
                  </a:lnTo>
                  <a:lnTo>
                    <a:pt x="23" y="200"/>
                  </a:lnTo>
                  <a:lnTo>
                    <a:pt x="5" y="165"/>
                  </a:lnTo>
                  <a:lnTo>
                    <a:pt x="0" y="124"/>
                  </a:lnTo>
                  <a:lnTo>
                    <a:pt x="5" y="84"/>
                  </a:lnTo>
                  <a:lnTo>
                    <a:pt x="23" y="49"/>
                  </a:lnTo>
                  <a:lnTo>
                    <a:pt x="49" y="23"/>
                  </a:lnTo>
                  <a:lnTo>
                    <a:pt x="84" y="5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26" name="Freeform 22"/>
            <p:cNvSpPr/>
            <p:nvPr userDrawn="1"/>
          </p:nvSpPr>
          <p:spPr bwMode="auto">
            <a:xfrm>
              <a:off x="13811250" y="-503238"/>
              <a:ext cx="328613" cy="381000"/>
            </a:xfrm>
            <a:custGeom>
              <a:avLst/>
              <a:gdLst>
                <a:gd name="T0" fmla="*/ 0 w 207"/>
                <a:gd name="T1" fmla="*/ 0 h 240"/>
                <a:gd name="T2" fmla="*/ 42 w 207"/>
                <a:gd name="T3" fmla="*/ 0 h 240"/>
                <a:gd name="T4" fmla="*/ 172 w 207"/>
                <a:gd name="T5" fmla="*/ 198 h 240"/>
                <a:gd name="T6" fmla="*/ 174 w 207"/>
                <a:gd name="T7" fmla="*/ 198 h 240"/>
                <a:gd name="T8" fmla="*/ 174 w 207"/>
                <a:gd name="T9" fmla="*/ 0 h 240"/>
                <a:gd name="T10" fmla="*/ 207 w 207"/>
                <a:gd name="T11" fmla="*/ 0 h 240"/>
                <a:gd name="T12" fmla="*/ 207 w 207"/>
                <a:gd name="T13" fmla="*/ 240 h 240"/>
                <a:gd name="T14" fmla="*/ 165 w 207"/>
                <a:gd name="T15" fmla="*/ 240 h 240"/>
                <a:gd name="T16" fmla="*/ 32 w 207"/>
                <a:gd name="T17" fmla="*/ 42 h 240"/>
                <a:gd name="T18" fmla="*/ 32 w 207"/>
                <a:gd name="T19" fmla="*/ 42 h 240"/>
                <a:gd name="T20" fmla="*/ 32 w 207"/>
                <a:gd name="T21" fmla="*/ 240 h 240"/>
                <a:gd name="T22" fmla="*/ 0 w 207"/>
                <a:gd name="T23" fmla="*/ 240 h 240"/>
                <a:gd name="T24" fmla="*/ 0 w 207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7" h="240">
                  <a:moveTo>
                    <a:pt x="0" y="0"/>
                  </a:moveTo>
                  <a:lnTo>
                    <a:pt x="42" y="0"/>
                  </a:lnTo>
                  <a:lnTo>
                    <a:pt x="172" y="198"/>
                  </a:lnTo>
                  <a:lnTo>
                    <a:pt x="174" y="198"/>
                  </a:lnTo>
                  <a:lnTo>
                    <a:pt x="174" y="0"/>
                  </a:lnTo>
                  <a:lnTo>
                    <a:pt x="207" y="0"/>
                  </a:lnTo>
                  <a:lnTo>
                    <a:pt x="207" y="240"/>
                  </a:lnTo>
                  <a:lnTo>
                    <a:pt x="165" y="240"/>
                  </a:lnTo>
                  <a:lnTo>
                    <a:pt x="32" y="42"/>
                  </a:lnTo>
                  <a:lnTo>
                    <a:pt x="32" y="42"/>
                  </a:lnTo>
                  <a:lnTo>
                    <a:pt x="32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27" name="Freeform 23"/>
            <p:cNvSpPr/>
            <p:nvPr userDrawn="1"/>
          </p:nvSpPr>
          <p:spPr bwMode="auto">
            <a:xfrm>
              <a:off x="14224000" y="-503238"/>
              <a:ext cx="328613" cy="381000"/>
            </a:xfrm>
            <a:custGeom>
              <a:avLst/>
              <a:gdLst>
                <a:gd name="T0" fmla="*/ 0 w 207"/>
                <a:gd name="T1" fmla="*/ 0 h 240"/>
                <a:gd name="T2" fmla="*/ 42 w 207"/>
                <a:gd name="T3" fmla="*/ 0 h 240"/>
                <a:gd name="T4" fmla="*/ 175 w 207"/>
                <a:gd name="T5" fmla="*/ 198 h 240"/>
                <a:gd name="T6" fmla="*/ 175 w 207"/>
                <a:gd name="T7" fmla="*/ 198 h 240"/>
                <a:gd name="T8" fmla="*/ 175 w 207"/>
                <a:gd name="T9" fmla="*/ 0 h 240"/>
                <a:gd name="T10" fmla="*/ 207 w 207"/>
                <a:gd name="T11" fmla="*/ 0 h 240"/>
                <a:gd name="T12" fmla="*/ 207 w 207"/>
                <a:gd name="T13" fmla="*/ 240 h 240"/>
                <a:gd name="T14" fmla="*/ 166 w 207"/>
                <a:gd name="T15" fmla="*/ 240 h 240"/>
                <a:gd name="T16" fmla="*/ 33 w 207"/>
                <a:gd name="T17" fmla="*/ 42 h 240"/>
                <a:gd name="T18" fmla="*/ 33 w 207"/>
                <a:gd name="T19" fmla="*/ 42 h 240"/>
                <a:gd name="T20" fmla="*/ 33 w 207"/>
                <a:gd name="T21" fmla="*/ 240 h 240"/>
                <a:gd name="T22" fmla="*/ 0 w 207"/>
                <a:gd name="T23" fmla="*/ 240 h 240"/>
                <a:gd name="T24" fmla="*/ 0 w 207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7" h="240">
                  <a:moveTo>
                    <a:pt x="0" y="0"/>
                  </a:moveTo>
                  <a:lnTo>
                    <a:pt x="42" y="0"/>
                  </a:lnTo>
                  <a:lnTo>
                    <a:pt x="175" y="198"/>
                  </a:lnTo>
                  <a:lnTo>
                    <a:pt x="175" y="198"/>
                  </a:lnTo>
                  <a:lnTo>
                    <a:pt x="175" y="0"/>
                  </a:lnTo>
                  <a:lnTo>
                    <a:pt x="207" y="0"/>
                  </a:lnTo>
                  <a:lnTo>
                    <a:pt x="207" y="240"/>
                  </a:lnTo>
                  <a:lnTo>
                    <a:pt x="166" y="240"/>
                  </a:lnTo>
                  <a:lnTo>
                    <a:pt x="33" y="42"/>
                  </a:lnTo>
                  <a:lnTo>
                    <a:pt x="33" y="42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29" name="Freeform 24"/>
            <p:cNvSpPr/>
            <p:nvPr userDrawn="1"/>
          </p:nvSpPr>
          <p:spPr bwMode="auto">
            <a:xfrm>
              <a:off x="14652625" y="-503238"/>
              <a:ext cx="252413" cy="381000"/>
            </a:xfrm>
            <a:custGeom>
              <a:avLst/>
              <a:gdLst>
                <a:gd name="T0" fmla="*/ 0 w 159"/>
                <a:gd name="T1" fmla="*/ 0 h 240"/>
                <a:gd name="T2" fmla="*/ 154 w 159"/>
                <a:gd name="T3" fmla="*/ 0 h 240"/>
                <a:gd name="T4" fmla="*/ 154 w 159"/>
                <a:gd name="T5" fmla="*/ 30 h 240"/>
                <a:gd name="T6" fmla="*/ 31 w 159"/>
                <a:gd name="T7" fmla="*/ 30 h 240"/>
                <a:gd name="T8" fmla="*/ 31 w 159"/>
                <a:gd name="T9" fmla="*/ 102 h 240"/>
                <a:gd name="T10" fmla="*/ 145 w 159"/>
                <a:gd name="T11" fmla="*/ 102 h 240"/>
                <a:gd name="T12" fmla="*/ 145 w 159"/>
                <a:gd name="T13" fmla="*/ 133 h 240"/>
                <a:gd name="T14" fmla="*/ 31 w 159"/>
                <a:gd name="T15" fmla="*/ 133 h 240"/>
                <a:gd name="T16" fmla="*/ 31 w 159"/>
                <a:gd name="T17" fmla="*/ 209 h 240"/>
                <a:gd name="T18" fmla="*/ 159 w 159"/>
                <a:gd name="T19" fmla="*/ 209 h 240"/>
                <a:gd name="T20" fmla="*/ 159 w 159"/>
                <a:gd name="T21" fmla="*/ 240 h 240"/>
                <a:gd name="T22" fmla="*/ 0 w 159"/>
                <a:gd name="T23" fmla="*/ 240 h 240"/>
                <a:gd name="T24" fmla="*/ 0 w 159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9" h="240">
                  <a:moveTo>
                    <a:pt x="0" y="0"/>
                  </a:moveTo>
                  <a:lnTo>
                    <a:pt x="154" y="0"/>
                  </a:lnTo>
                  <a:lnTo>
                    <a:pt x="154" y="30"/>
                  </a:lnTo>
                  <a:lnTo>
                    <a:pt x="31" y="30"/>
                  </a:lnTo>
                  <a:lnTo>
                    <a:pt x="31" y="102"/>
                  </a:lnTo>
                  <a:lnTo>
                    <a:pt x="145" y="102"/>
                  </a:lnTo>
                  <a:lnTo>
                    <a:pt x="145" y="133"/>
                  </a:lnTo>
                  <a:lnTo>
                    <a:pt x="31" y="133"/>
                  </a:lnTo>
                  <a:lnTo>
                    <a:pt x="31" y="209"/>
                  </a:lnTo>
                  <a:lnTo>
                    <a:pt x="159" y="209"/>
                  </a:lnTo>
                  <a:lnTo>
                    <a:pt x="159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30" name="Freeform 25"/>
            <p:cNvSpPr/>
            <p:nvPr userDrawn="1"/>
          </p:nvSpPr>
          <p:spPr bwMode="auto">
            <a:xfrm>
              <a:off x="14955838" y="-511175"/>
              <a:ext cx="336550" cy="395288"/>
            </a:xfrm>
            <a:custGeom>
              <a:avLst/>
              <a:gdLst>
                <a:gd name="T0" fmla="*/ 123 w 212"/>
                <a:gd name="T1" fmla="*/ 0 h 249"/>
                <a:gd name="T2" fmla="*/ 156 w 212"/>
                <a:gd name="T3" fmla="*/ 2 h 249"/>
                <a:gd name="T4" fmla="*/ 184 w 212"/>
                <a:gd name="T5" fmla="*/ 16 h 249"/>
                <a:gd name="T6" fmla="*/ 207 w 212"/>
                <a:gd name="T7" fmla="*/ 37 h 249"/>
                <a:gd name="T8" fmla="*/ 179 w 212"/>
                <a:gd name="T9" fmla="*/ 56 h 249"/>
                <a:gd name="T10" fmla="*/ 165 w 212"/>
                <a:gd name="T11" fmla="*/ 42 h 249"/>
                <a:gd name="T12" fmla="*/ 144 w 212"/>
                <a:gd name="T13" fmla="*/ 33 h 249"/>
                <a:gd name="T14" fmla="*/ 123 w 212"/>
                <a:gd name="T15" fmla="*/ 30 h 249"/>
                <a:gd name="T16" fmla="*/ 93 w 212"/>
                <a:gd name="T17" fmla="*/ 35 h 249"/>
                <a:gd name="T18" fmla="*/ 68 w 212"/>
                <a:gd name="T19" fmla="*/ 49 h 249"/>
                <a:gd name="T20" fmla="*/ 49 w 212"/>
                <a:gd name="T21" fmla="*/ 70 h 249"/>
                <a:gd name="T22" fmla="*/ 37 w 212"/>
                <a:gd name="T23" fmla="*/ 96 h 249"/>
                <a:gd name="T24" fmla="*/ 33 w 212"/>
                <a:gd name="T25" fmla="*/ 126 h 249"/>
                <a:gd name="T26" fmla="*/ 37 w 212"/>
                <a:gd name="T27" fmla="*/ 156 h 249"/>
                <a:gd name="T28" fmla="*/ 49 w 212"/>
                <a:gd name="T29" fmla="*/ 182 h 249"/>
                <a:gd name="T30" fmla="*/ 68 w 212"/>
                <a:gd name="T31" fmla="*/ 200 h 249"/>
                <a:gd name="T32" fmla="*/ 93 w 212"/>
                <a:gd name="T33" fmla="*/ 214 h 249"/>
                <a:gd name="T34" fmla="*/ 123 w 212"/>
                <a:gd name="T35" fmla="*/ 219 h 249"/>
                <a:gd name="T36" fmla="*/ 147 w 212"/>
                <a:gd name="T37" fmla="*/ 217 h 249"/>
                <a:gd name="T38" fmla="*/ 168 w 212"/>
                <a:gd name="T39" fmla="*/ 205 h 249"/>
                <a:gd name="T40" fmla="*/ 184 w 212"/>
                <a:gd name="T41" fmla="*/ 189 h 249"/>
                <a:gd name="T42" fmla="*/ 212 w 212"/>
                <a:gd name="T43" fmla="*/ 207 h 249"/>
                <a:gd name="T44" fmla="*/ 205 w 212"/>
                <a:gd name="T45" fmla="*/ 217 h 249"/>
                <a:gd name="T46" fmla="*/ 193 w 212"/>
                <a:gd name="T47" fmla="*/ 228 h 249"/>
                <a:gd name="T48" fmla="*/ 175 w 212"/>
                <a:gd name="T49" fmla="*/ 238 h 249"/>
                <a:gd name="T50" fmla="*/ 151 w 212"/>
                <a:gd name="T51" fmla="*/ 247 h 249"/>
                <a:gd name="T52" fmla="*/ 121 w 212"/>
                <a:gd name="T53" fmla="*/ 249 h 249"/>
                <a:gd name="T54" fmla="*/ 86 w 212"/>
                <a:gd name="T55" fmla="*/ 245 h 249"/>
                <a:gd name="T56" fmla="*/ 56 w 212"/>
                <a:gd name="T57" fmla="*/ 231 h 249"/>
                <a:gd name="T58" fmla="*/ 33 w 212"/>
                <a:gd name="T59" fmla="*/ 212 h 249"/>
                <a:gd name="T60" fmla="*/ 14 w 212"/>
                <a:gd name="T61" fmla="*/ 186 h 249"/>
                <a:gd name="T62" fmla="*/ 2 w 212"/>
                <a:gd name="T63" fmla="*/ 156 h 249"/>
                <a:gd name="T64" fmla="*/ 0 w 212"/>
                <a:gd name="T65" fmla="*/ 126 h 249"/>
                <a:gd name="T66" fmla="*/ 5 w 212"/>
                <a:gd name="T67" fmla="*/ 84 h 249"/>
                <a:gd name="T68" fmla="*/ 21 w 212"/>
                <a:gd name="T69" fmla="*/ 49 h 249"/>
                <a:gd name="T70" fmla="*/ 49 w 212"/>
                <a:gd name="T71" fmla="*/ 23 h 249"/>
                <a:gd name="T72" fmla="*/ 82 w 212"/>
                <a:gd name="T73" fmla="*/ 5 h 249"/>
                <a:gd name="T74" fmla="*/ 123 w 212"/>
                <a:gd name="T7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12" h="249">
                  <a:moveTo>
                    <a:pt x="123" y="0"/>
                  </a:moveTo>
                  <a:lnTo>
                    <a:pt x="156" y="2"/>
                  </a:lnTo>
                  <a:lnTo>
                    <a:pt x="184" y="16"/>
                  </a:lnTo>
                  <a:lnTo>
                    <a:pt x="207" y="37"/>
                  </a:lnTo>
                  <a:lnTo>
                    <a:pt x="179" y="56"/>
                  </a:lnTo>
                  <a:lnTo>
                    <a:pt x="165" y="42"/>
                  </a:lnTo>
                  <a:lnTo>
                    <a:pt x="144" y="33"/>
                  </a:lnTo>
                  <a:lnTo>
                    <a:pt x="123" y="30"/>
                  </a:lnTo>
                  <a:lnTo>
                    <a:pt x="93" y="35"/>
                  </a:lnTo>
                  <a:lnTo>
                    <a:pt x="68" y="49"/>
                  </a:lnTo>
                  <a:lnTo>
                    <a:pt x="49" y="70"/>
                  </a:lnTo>
                  <a:lnTo>
                    <a:pt x="37" y="96"/>
                  </a:lnTo>
                  <a:lnTo>
                    <a:pt x="33" y="126"/>
                  </a:lnTo>
                  <a:lnTo>
                    <a:pt x="37" y="156"/>
                  </a:lnTo>
                  <a:lnTo>
                    <a:pt x="49" y="182"/>
                  </a:lnTo>
                  <a:lnTo>
                    <a:pt x="68" y="200"/>
                  </a:lnTo>
                  <a:lnTo>
                    <a:pt x="93" y="214"/>
                  </a:lnTo>
                  <a:lnTo>
                    <a:pt x="123" y="219"/>
                  </a:lnTo>
                  <a:lnTo>
                    <a:pt x="147" y="217"/>
                  </a:lnTo>
                  <a:lnTo>
                    <a:pt x="168" y="205"/>
                  </a:lnTo>
                  <a:lnTo>
                    <a:pt x="184" y="189"/>
                  </a:lnTo>
                  <a:lnTo>
                    <a:pt x="212" y="207"/>
                  </a:lnTo>
                  <a:lnTo>
                    <a:pt x="205" y="217"/>
                  </a:lnTo>
                  <a:lnTo>
                    <a:pt x="193" y="228"/>
                  </a:lnTo>
                  <a:lnTo>
                    <a:pt x="175" y="238"/>
                  </a:lnTo>
                  <a:lnTo>
                    <a:pt x="151" y="247"/>
                  </a:lnTo>
                  <a:lnTo>
                    <a:pt x="121" y="249"/>
                  </a:lnTo>
                  <a:lnTo>
                    <a:pt x="86" y="245"/>
                  </a:lnTo>
                  <a:lnTo>
                    <a:pt x="56" y="231"/>
                  </a:lnTo>
                  <a:lnTo>
                    <a:pt x="33" y="212"/>
                  </a:lnTo>
                  <a:lnTo>
                    <a:pt x="14" y="186"/>
                  </a:lnTo>
                  <a:lnTo>
                    <a:pt x="2" y="156"/>
                  </a:lnTo>
                  <a:lnTo>
                    <a:pt x="0" y="126"/>
                  </a:lnTo>
                  <a:lnTo>
                    <a:pt x="5" y="84"/>
                  </a:lnTo>
                  <a:lnTo>
                    <a:pt x="21" y="49"/>
                  </a:lnTo>
                  <a:lnTo>
                    <a:pt x="49" y="23"/>
                  </a:lnTo>
                  <a:lnTo>
                    <a:pt x="82" y="5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31" name="Freeform 26"/>
            <p:cNvSpPr/>
            <p:nvPr userDrawn="1"/>
          </p:nvSpPr>
          <p:spPr bwMode="auto">
            <a:xfrm>
              <a:off x="15311438" y="-503238"/>
              <a:ext cx="295275" cy="381000"/>
            </a:xfrm>
            <a:custGeom>
              <a:avLst/>
              <a:gdLst>
                <a:gd name="T0" fmla="*/ 0 w 186"/>
                <a:gd name="T1" fmla="*/ 0 h 240"/>
                <a:gd name="T2" fmla="*/ 186 w 186"/>
                <a:gd name="T3" fmla="*/ 0 h 240"/>
                <a:gd name="T4" fmla="*/ 186 w 186"/>
                <a:gd name="T5" fmla="*/ 30 h 240"/>
                <a:gd name="T6" fmla="*/ 109 w 186"/>
                <a:gd name="T7" fmla="*/ 30 h 240"/>
                <a:gd name="T8" fmla="*/ 109 w 186"/>
                <a:gd name="T9" fmla="*/ 240 h 240"/>
                <a:gd name="T10" fmla="*/ 76 w 186"/>
                <a:gd name="T11" fmla="*/ 240 h 240"/>
                <a:gd name="T12" fmla="*/ 76 w 186"/>
                <a:gd name="T13" fmla="*/ 30 h 240"/>
                <a:gd name="T14" fmla="*/ 0 w 186"/>
                <a:gd name="T15" fmla="*/ 30 h 240"/>
                <a:gd name="T16" fmla="*/ 0 w 186"/>
                <a:gd name="T17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6" h="240">
                  <a:moveTo>
                    <a:pt x="0" y="0"/>
                  </a:moveTo>
                  <a:lnTo>
                    <a:pt x="186" y="0"/>
                  </a:lnTo>
                  <a:lnTo>
                    <a:pt x="186" y="30"/>
                  </a:lnTo>
                  <a:lnTo>
                    <a:pt x="109" y="30"/>
                  </a:lnTo>
                  <a:lnTo>
                    <a:pt x="109" y="240"/>
                  </a:lnTo>
                  <a:lnTo>
                    <a:pt x="76" y="240"/>
                  </a:lnTo>
                  <a:lnTo>
                    <a:pt x="76" y="30"/>
                  </a:lnTo>
                  <a:lnTo>
                    <a:pt x="0" y="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32" name="Rectangle 27"/>
            <p:cNvSpPr>
              <a:spLocks noChangeArrowheads="1"/>
            </p:cNvSpPr>
            <p:nvPr userDrawn="1"/>
          </p:nvSpPr>
          <p:spPr bwMode="auto">
            <a:xfrm>
              <a:off x="15662275" y="-503238"/>
              <a:ext cx="50800" cy="381000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33" name="Freeform 28"/>
            <p:cNvSpPr>
              <a:spLocks noEditPoints="1"/>
            </p:cNvSpPr>
            <p:nvPr userDrawn="1"/>
          </p:nvSpPr>
          <p:spPr bwMode="auto">
            <a:xfrm>
              <a:off x="15776575" y="-511175"/>
              <a:ext cx="395288" cy="395288"/>
            </a:xfrm>
            <a:custGeom>
              <a:avLst/>
              <a:gdLst>
                <a:gd name="T0" fmla="*/ 125 w 249"/>
                <a:gd name="T1" fmla="*/ 30 h 249"/>
                <a:gd name="T2" fmla="*/ 95 w 249"/>
                <a:gd name="T3" fmla="*/ 35 h 249"/>
                <a:gd name="T4" fmla="*/ 70 w 249"/>
                <a:gd name="T5" fmla="*/ 49 h 249"/>
                <a:gd name="T6" fmla="*/ 51 w 249"/>
                <a:gd name="T7" fmla="*/ 68 h 249"/>
                <a:gd name="T8" fmla="*/ 39 w 249"/>
                <a:gd name="T9" fmla="*/ 96 h 249"/>
                <a:gd name="T10" fmla="*/ 35 w 249"/>
                <a:gd name="T11" fmla="*/ 124 h 249"/>
                <a:gd name="T12" fmla="*/ 39 w 249"/>
                <a:gd name="T13" fmla="*/ 154 h 249"/>
                <a:gd name="T14" fmla="*/ 51 w 249"/>
                <a:gd name="T15" fmla="*/ 182 h 249"/>
                <a:gd name="T16" fmla="*/ 70 w 249"/>
                <a:gd name="T17" fmla="*/ 200 h 249"/>
                <a:gd name="T18" fmla="*/ 95 w 249"/>
                <a:gd name="T19" fmla="*/ 214 h 249"/>
                <a:gd name="T20" fmla="*/ 125 w 249"/>
                <a:gd name="T21" fmla="*/ 219 h 249"/>
                <a:gd name="T22" fmla="*/ 156 w 249"/>
                <a:gd name="T23" fmla="*/ 214 h 249"/>
                <a:gd name="T24" fmla="*/ 179 w 249"/>
                <a:gd name="T25" fmla="*/ 200 h 249"/>
                <a:gd name="T26" fmla="*/ 198 w 249"/>
                <a:gd name="T27" fmla="*/ 182 h 249"/>
                <a:gd name="T28" fmla="*/ 212 w 249"/>
                <a:gd name="T29" fmla="*/ 154 h 249"/>
                <a:gd name="T30" fmla="*/ 214 w 249"/>
                <a:gd name="T31" fmla="*/ 124 h 249"/>
                <a:gd name="T32" fmla="*/ 212 w 249"/>
                <a:gd name="T33" fmla="*/ 96 h 249"/>
                <a:gd name="T34" fmla="*/ 198 w 249"/>
                <a:gd name="T35" fmla="*/ 68 h 249"/>
                <a:gd name="T36" fmla="*/ 179 w 249"/>
                <a:gd name="T37" fmla="*/ 49 h 249"/>
                <a:gd name="T38" fmla="*/ 156 w 249"/>
                <a:gd name="T39" fmla="*/ 35 h 249"/>
                <a:gd name="T40" fmla="*/ 125 w 249"/>
                <a:gd name="T41" fmla="*/ 30 h 249"/>
                <a:gd name="T42" fmla="*/ 125 w 249"/>
                <a:gd name="T43" fmla="*/ 0 h 249"/>
                <a:gd name="T44" fmla="*/ 165 w 249"/>
                <a:gd name="T45" fmla="*/ 5 h 249"/>
                <a:gd name="T46" fmla="*/ 200 w 249"/>
                <a:gd name="T47" fmla="*/ 23 h 249"/>
                <a:gd name="T48" fmla="*/ 226 w 249"/>
                <a:gd name="T49" fmla="*/ 49 h 249"/>
                <a:gd name="T50" fmla="*/ 244 w 249"/>
                <a:gd name="T51" fmla="*/ 84 h 249"/>
                <a:gd name="T52" fmla="*/ 249 w 249"/>
                <a:gd name="T53" fmla="*/ 124 h 249"/>
                <a:gd name="T54" fmla="*/ 244 w 249"/>
                <a:gd name="T55" fmla="*/ 165 h 249"/>
                <a:gd name="T56" fmla="*/ 226 w 249"/>
                <a:gd name="T57" fmla="*/ 200 h 249"/>
                <a:gd name="T58" fmla="*/ 200 w 249"/>
                <a:gd name="T59" fmla="*/ 226 h 249"/>
                <a:gd name="T60" fmla="*/ 165 w 249"/>
                <a:gd name="T61" fmla="*/ 245 h 249"/>
                <a:gd name="T62" fmla="*/ 125 w 249"/>
                <a:gd name="T63" fmla="*/ 249 h 249"/>
                <a:gd name="T64" fmla="*/ 84 w 249"/>
                <a:gd name="T65" fmla="*/ 245 h 249"/>
                <a:gd name="T66" fmla="*/ 49 w 249"/>
                <a:gd name="T67" fmla="*/ 226 h 249"/>
                <a:gd name="T68" fmla="*/ 23 w 249"/>
                <a:gd name="T69" fmla="*/ 200 h 249"/>
                <a:gd name="T70" fmla="*/ 7 w 249"/>
                <a:gd name="T71" fmla="*/ 165 h 249"/>
                <a:gd name="T72" fmla="*/ 0 w 249"/>
                <a:gd name="T73" fmla="*/ 124 h 249"/>
                <a:gd name="T74" fmla="*/ 7 w 249"/>
                <a:gd name="T75" fmla="*/ 84 h 249"/>
                <a:gd name="T76" fmla="*/ 23 w 249"/>
                <a:gd name="T77" fmla="*/ 49 h 249"/>
                <a:gd name="T78" fmla="*/ 49 w 249"/>
                <a:gd name="T79" fmla="*/ 23 h 249"/>
                <a:gd name="T80" fmla="*/ 84 w 249"/>
                <a:gd name="T81" fmla="*/ 5 h 249"/>
                <a:gd name="T82" fmla="*/ 125 w 249"/>
                <a:gd name="T83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9" h="249">
                  <a:moveTo>
                    <a:pt x="125" y="30"/>
                  </a:moveTo>
                  <a:lnTo>
                    <a:pt x="95" y="35"/>
                  </a:lnTo>
                  <a:lnTo>
                    <a:pt x="70" y="49"/>
                  </a:lnTo>
                  <a:lnTo>
                    <a:pt x="51" y="68"/>
                  </a:lnTo>
                  <a:lnTo>
                    <a:pt x="39" y="96"/>
                  </a:lnTo>
                  <a:lnTo>
                    <a:pt x="35" y="124"/>
                  </a:lnTo>
                  <a:lnTo>
                    <a:pt x="39" y="154"/>
                  </a:lnTo>
                  <a:lnTo>
                    <a:pt x="51" y="182"/>
                  </a:lnTo>
                  <a:lnTo>
                    <a:pt x="70" y="200"/>
                  </a:lnTo>
                  <a:lnTo>
                    <a:pt x="95" y="214"/>
                  </a:lnTo>
                  <a:lnTo>
                    <a:pt x="125" y="219"/>
                  </a:lnTo>
                  <a:lnTo>
                    <a:pt x="156" y="214"/>
                  </a:lnTo>
                  <a:lnTo>
                    <a:pt x="179" y="200"/>
                  </a:lnTo>
                  <a:lnTo>
                    <a:pt x="198" y="182"/>
                  </a:lnTo>
                  <a:lnTo>
                    <a:pt x="212" y="154"/>
                  </a:lnTo>
                  <a:lnTo>
                    <a:pt x="214" y="124"/>
                  </a:lnTo>
                  <a:lnTo>
                    <a:pt x="212" y="96"/>
                  </a:lnTo>
                  <a:lnTo>
                    <a:pt x="198" y="68"/>
                  </a:lnTo>
                  <a:lnTo>
                    <a:pt x="179" y="49"/>
                  </a:lnTo>
                  <a:lnTo>
                    <a:pt x="156" y="35"/>
                  </a:lnTo>
                  <a:lnTo>
                    <a:pt x="125" y="30"/>
                  </a:lnTo>
                  <a:close/>
                  <a:moveTo>
                    <a:pt x="125" y="0"/>
                  </a:moveTo>
                  <a:lnTo>
                    <a:pt x="165" y="5"/>
                  </a:lnTo>
                  <a:lnTo>
                    <a:pt x="200" y="23"/>
                  </a:lnTo>
                  <a:lnTo>
                    <a:pt x="226" y="49"/>
                  </a:lnTo>
                  <a:lnTo>
                    <a:pt x="244" y="84"/>
                  </a:lnTo>
                  <a:lnTo>
                    <a:pt x="249" y="124"/>
                  </a:lnTo>
                  <a:lnTo>
                    <a:pt x="244" y="165"/>
                  </a:lnTo>
                  <a:lnTo>
                    <a:pt x="226" y="200"/>
                  </a:lnTo>
                  <a:lnTo>
                    <a:pt x="200" y="226"/>
                  </a:lnTo>
                  <a:lnTo>
                    <a:pt x="165" y="245"/>
                  </a:lnTo>
                  <a:lnTo>
                    <a:pt x="125" y="249"/>
                  </a:lnTo>
                  <a:lnTo>
                    <a:pt x="84" y="245"/>
                  </a:lnTo>
                  <a:lnTo>
                    <a:pt x="49" y="226"/>
                  </a:lnTo>
                  <a:lnTo>
                    <a:pt x="23" y="200"/>
                  </a:lnTo>
                  <a:lnTo>
                    <a:pt x="7" y="165"/>
                  </a:lnTo>
                  <a:lnTo>
                    <a:pt x="0" y="124"/>
                  </a:lnTo>
                  <a:lnTo>
                    <a:pt x="7" y="84"/>
                  </a:lnTo>
                  <a:lnTo>
                    <a:pt x="23" y="49"/>
                  </a:lnTo>
                  <a:lnTo>
                    <a:pt x="49" y="23"/>
                  </a:lnTo>
                  <a:lnTo>
                    <a:pt x="84" y="5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34" name="Freeform 29"/>
            <p:cNvSpPr/>
            <p:nvPr userDrawn="1"/>
          </p:nvSpPr>
          <p:spPr bwMode="auto">
            <a:xfrm>
              <a:off x="16244888" y="-503238"/>
              <a:ext cx="328613" cy="381000"/>
            </a:xfrm>
            <a:custGeom>
              <a:avLst/>
              <a:gdLst>
                <a:gd name="T0" fmla="*/ 0 w 207"/>
                <a:gd name="T1" fmla="*/ 0 h 240"/>
                <a:gd name="T2" fmla="*/ 42 w 207"/>
                <a:gd name="T3" fmla="*/ 0 h 240"/>
                <a:gd name="T4" fmla="*/ 175 w 207"/>
                <a:gd name="T5" fmla="*/ 198 h 240"/>
                <a:gd name="T6" fmla="*/ 175 w 207"/>
                <a:gd name="T7" fmla="*/ 198 h 240"/>
                <a:gd name="T8" fmla="*/ 175 w 207"/>
                <a:gd name="T9" fmla="*/ 0 h 240"/>
                <a:gd name="T10" fmla="*/ 207 w 207"/>
                <a:gd name="T11" fmla="*/ 0 h 240"/>
                <a:gd name="T12" fmla="*/ 207 w 207"/>
                <a:gd name="T13" fmla="*/ 240 h 240"/>
                <a:gd name="T14" fmla="*/ 166 w 207"/>
                <a:gd name="T15" fmla="*/ 240 h 240"/>
                <a:gd name="T16" fmla="*/ 33 w 207"/>
                <a:gd name="T17" fmla="*/ 42 h 240"/>
                <a:gd name="T18" fmla="*/ 33 w 207"/>
                <a:gd name="T19" fmla="*/ 42 h 240"/>
                <a:gd name="T20" fmla="*/ 33 w 207"/>
                <a:gd name="T21" fmla="*/ 240 h 240"/>
                <a:gd name="T22" fmla="*/ 0 w 207"/>
                <a:gd name="T23" fmla="*/ 240 h 240"/>
                <a:gd name="T24" fmla="*/ 0 w 207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7" h="240">
                  <a:moveTo>
                    <a:pt x="0" y="0"/>
                  </a:moveTo>
                  <a:lnTo>
                    <a:pt x="42" y="0"/>
                  </a:lnTo>
                  <a:lnTo>
                    <a:pt x="175" y="198"/>
                  </a:lnTo>
                  <a:lnTo>
                    <a:pt x="175" y="198"/>
                  </a:lnTo>
                  <a:lnTo>
                    <a:pt x="175" y="0"/>
                  </a:lnTo>
                  <a:lnTo>
                    <a:pt x="207" y="0"/>
                  </a:lnTo>
                  <a:lnTo>
                    <a:pt x="207" y="240"/>
                  </a:lnTo>
                  <a:lnTo>
                    <a:pt x="166" y="240"/>
                  </a:lnTo>
                  <a:lnTo>
                    <a:pt x="33" y="42"/>
                  </a:lnTo>
                  <a:lnTo>
                    <a:pt x="33" y="42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35" name="Freeform 30"/>
            <p:cNvSpPr/>
            <p:nvPr userDrawn="1"/>
          </p:nvSpPr>
          <p:spPr bwMode="auto">
            <a:xfrm>
              <a:off x="16640175" y="-511175"/>
              <a:ext cx="252413" cy="395288"/>
            </a:xfrm>
            <a:custGeom>
              <a:avLst/>
              <a:gdLst>
                <a:gd name="T0" fmla="*/ 89 w 159"/>
                <a:gd name="T1" fmla="*/ 0 h 249"/>
                <a:gd name="T2" fmla="*/ 114 w 159"/>
                <a:gd name="T3" fmla="*/ 2 h 249"/>
                <a:gd name="T4" fmla="*/ 138 w 159"/>
                <a:gd name="T5" fmla="*/ 9 h 249"/>
                <a:gd name="T6" fmla="*/ 156 w 159"/>
                <a:gd name="T7" fmla="*/ 26 h 249"/>
                <a:gd name="T8" fmla="*/ 131 w 159"/>
                <a:gd name="T9" fmla="*/ 51 h 249"/>
                <a:gd name="T10" fmla="*/ 114 w 159"/>
                <a:gd name="T11" fmla="*/ 35 h 249"/>
                <a:gd name="T12" fmla="*/ 89 w 159"/>
                <a:gd name="T13" fmla="*/ 30 h 249"/>
                <a:gd name="T14" fmla="*/ 66 w 159"/>
                <a:gd name="T15" fmla="*/ 33 h 249"/>
                <a:gd name="T16" fmla="*/ 52 w 159"/>
                <a:gd name="T17" fmla="*/ 42 h 249"/>
                <a:gd name="T18" fmla="*/ 45 w 159"/>
                <a:gd name="T19" fmla="*/ 54 h 249"/>
                <a:gd name="T20" fmla="*/ 42 w 159"/>
                <a:gd name="T21" fmla="*/ 65 h 249"/>
                <a:gd name="T22" fmla="*/ 47 w 159"/>
                <a:gd name="T23" fmla="*/ 84 h 249"/>
                <a:gd name="T24" fmla="*/ 56 w 159"/>
                <a:gd name="T25" fmla="*/ 93 h 249"/>
                <a:gd name="T26" fmla="*/ 73 w 159"/>
                <a:gd name="T27" fmla="*/ 103 h 249"/>
                <a:gd name="T28" fmla="*/ 91 w 159"/>
                <a:gd name="T29" fmla="*/ 110 h 249"/>
                <a:gd name="T30" fmla="*/ 110 w 159"/>
                <a:gd name="T31" fmla="*/ 114 h 249"/>
                <a:gd name="T32" fmla="*/ 128 w 159"/>
                <a:gd name="T33" fmla="*/ 124 h 249"/>
                <a:gd name="T34" fmla="*/ 145 w 159"/>
                <a:gd name="T35" fmla="*/ 135 h 249"/>
                <a:gd name="T36" fmla="*/ 156 w 159"/>
                <a:gd name="T37" fmla="*/ 151 h 249"/>
                <a:gd name="T38" fmla="*/ 159 w 159"/>
                <a:gd name="T39" fmla="*/ 177 h 249"/>
                <a:gd name="T40" fmla="*/ 156 w 159"/>
                <a:gd name="T41" fmla="*/ 203 h 249"/>
                <a:gd name="T42" fmla="*/ 145 w 159"/>
                <a:gd name="T43" fmla="*/ 221 h 249"/>
                <a:gd name="T44" fmla="*/ 126 w 159"/>
                <a:gd name="T45" fmla="*/ 238 h 249"/>
                <a:gd name="T46" fmla="*/ 103 w 159"/>
                <a:gd name="T47" fmla="*/ 247 h 249"/>
                <a:gd name="T48" fmla="*/ 77 w 159"/>
                <a:gd name="T49" fmla="*/ 249 h 249"/>
                <a:gd name="T50" fmla="*/ 47 w 159"/>
                <a:gd name="T51" fmla="*/ 247 h 249"/>
                <a:gd name="T52" fmla="*/ 21 w 159"/>
                <a:gd name="T53" fmla="*/ 235 h 249"/>
                <a:gd name="T54" fmla="*/ 0 w 159"/>
                <a:gd name="T55" fmla="*/ 217 h 249"/>
                <a:gd name="T56" fmla="*/ 26 w 159"/>
                <a:gd name="T57" fmla="*/ 193 h 249"/>
                <a:gd name="T58" fmla="*/ 40 w 159"/>
                <a:gd name="T59" fmla="*/ 210 h 249"/>
                <a:gd name="T60" fmla="*/ 59 w 159"/>
                <a:gd name="T61" fmla="*/ 217 h 249"/>
                <a:gd name="T62" fmla="*/ 77 w 159"/>
                <a:gd name="T63" fmla="*/ 219 h 249"/>
                <a:gd name="T64" fmla="*/ 93 w 159"/>
                <a:gd name="T65" fmla="*/ 217 h 249"/>
                <a:gd name="T66" fmla="*/ 110 w 159"/>
                <a:gd name="T67" fmla="*/ 210 h 249"/>
                <a:gd name="T68" fmla="*/ 121 w 159"/>
                <a:gd name="T69" fmla="*/ 198 h 249"/>
                <a:gd name="T70" fmla="*/ 126 w 159"/>
                <a:gd name="T71" fmla="*/ 179 h 249"/>
                <a:gd name="T72" fmla="*/ 121 w 159"/>
                <a:gd name="T73" fmla="*/ 165 h 249"/>
                <a:gd name="T74" fmla="*/ 110 w 159"/>
                <a:gd name="T75" fmla="*/ 154 h 249"/>
                <a:gd name="T76" fmla="*/ 96 w 159"/>
                <a:gd name="T77" fmla="*/ 147 h 249"/>
                <a:gd name="T78" fmla="*/ 77 w 159"/>
                <a:gd name="T79" fmla="*/ 140 h 249"/>
                <a:gd name="T80" fmla="*/ 56 w 159"/>
                <a:gd name="T81" fmla="*/ 133 h 249"/>
                <a:gd name="T82" fmla="*/ 38 w 159"/>
                <a:gd name="T83" fmla="*/ 126 h 249"/>
                <a:gd name="T84" fmla="*/ 21 w 159"/>
                <a:gd name="T85" fmla="*/ 112 h 249"/>
                <a:gd name="T86" fmla="*/ 12 w 159"/>
                <a:gd name="T87" fmla="*/ 93 h 249"/>
                <a:gd name="T88" fmla="*/ 7 w 159"/>
                <a:gd name="T89" fmla="*/ 65 h 249"/>
                <a:gd name="T90" fmla="*/ 10 w 159"/>
                <a:gd name="T91" fmla="*/ 49 h 249"/>
                <a:gd name="T92" fmla="*/ 19 w 159"/>
                <a:gd name="T93" fmla="*/ 30 h 249"/>
                <a:gd name="T94" fmla="*/ 35 w 159"/>
                <a:gd name="T95" fmla="*/ 14 h 249"/>
                <a:gd name="T96" fmla="*/ 59 w 159"/>
                <a:gd name="T97" fmla="*/ 2 h 249"/>
                <a:gd name="T98" fmla="*/ 89 w 159"/>
                <a:gd name="T99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59" h="249">
                  <a:moveTo>
                    <a:pt x="89" y="0"/>
                  </a:moveTo>
                  <a:lnTo>
                    <a:pt x="114" y="2"/>
                  </a:lnTo>
                  <a:lnTo>
                    <a:pt x="138" y="9"/>
                  </a:lnTo>
                  <a:lnTo>
                    <a:pt x="156" y="26"/>
                  </a:lnTo>
                  <a:lnTo>
                    <a:pt x="131" y="51"/>
                  </a:lnTo>
                  <a:lnTo>
                    <a:pt x="114" y="35"/>
                  </a:lnTo>
                  <a:lnTo>
                    <a:pt x="89" y="30"/>
                  </a:lnTo>
                  <a:lnTo>
                    <a:pt x="66" y="33"/>
                  </a:lnTo>
                  <a:lnTo>
                    <a:pt x="52" y="42"/>
                  </a:lnTo>
                  <a:lnTo>
                    <a:pt x="45" y="54"/>
                  </a:lnTo>
                  <a:lnTo>
                    <a:pt x="42" y="65"/>
                  </a:lnTo>
                  <a:lnTo>
                    <a:pt x="47" y="84"/>
                  </a:lnTo>
                  <a:lnTo>
                    <a:pt x="56" y="93"/>
                  </a:lnTo>
                  <a:lnTo>
                    <a:pt x="73" y="103"/>
                  </a:lnTo>
                  <a:lnTo>
                    <a:pt x="91" y="110"/>
                  </a:lnTo>
                  <a:lnTo>
                    <a:pt x="110" y="114"/>
                  </a:lnTo>
                  <a:lnTo>
                    <a:pt x="128" y="124"/>
                  </a:lnTo>
                  <a:lnTo>
                    <a:pt x="145" y="135"/>
                  </a:lnTo>
                  <a:lnTo>
                    <a:pt x="156" y="151"/>
                  </a:lnTo>
                  <a:lnTo>
                    <a:pt x="159" y="177"/>
                  </a:lnTo>
                  <a:lnTo>
                    <a:pt x="156" y="203"/>
                  </a:lnTo>
                  <a:lnTo>
                    <a:pt x="145" y="221"/>
                  </a:lnTo>
                  <a:lnTo>
                    <a:pt x="126" y="238"/>
                  </a:lnTo>
                  <a:lnTo>
                    <a:pt x="103" y="247"/>
                  </a:lnTo>
                  <a:lnTo>
                    <a:pt x="77" y="249"/>
                  </a:lnTo>
                  <a:lnTo>
                    <a:pt x="47" y="247"/>
                  </a:lnTo>
                  <a:lnTo>
                    <a:pt x="21" y="235"/>
                  </a:lnTo>
                  <a:lnTo>
                    <a:pt x="0" y="217"/>
                  </a:lnTo>
                  <a:lnTo>
                    <a:pt x="26" y="193"/>
                  </a:lnTo>
                  <a:lnTo>
                    <a:pt x="40" y="210"/>
                  </a:lnTo>
                  <a:lnTo>
                    <a:pt x="59" y="217"/>
                  </a:lnTo>
                  <a:lnTo>
                    <a:pt x="77" y="219"/>
                  </a:lnTo>
                  <a:lnTo>
                    <a:pt x="93" y="217"/>
                  </a:lnTo>
                  <a:lnTo>
                    <a:pt x="110" y="210"/>
                  </a:lnTo>
                  <a:lnTo>
                    <a:pt x="121" y="198"/>
                  </a:lnTo>
                  <a:lnTo>
                    <a:pt x="126" y="179"/>
                  </a:lnTo>
                  <a:lnTo>
                    <a:pt x="121" y="165"/>
                  </a:lnTo>
                  <a:lnTo>
                    <a:pt x="110" y="154"/>
                  </a:lnTo>
                  <a:lnTo>
                    <a:pt x="96" y="147"/>
                  </a:lnTo>
                  <a:lnTo>
                    <a:pt x="77" y="140"/>
                  </a:lnTo>
                  <a:lnTo>
                    <a:pt x="56" y="133"/>
                  </a:lnTo>
                  <a:lnTo>
                    <a:pt x="38" y="126"/>
                  </a:lnTo>
                  <a:lnTo>
                    <a:pt x="21" y="112"/>
                  </a:lnTo>
                  <a:lnTo>
                    <a:pt x="12" y="93"/>
                  </a:lnTo>
                  <a:lnTo>
                    <a:pt x="7" y="65"/>
                  </a:lnTo>
                  <a:lnTo>
                    <a:pt x="10" y="49"/>
                  </a:lnTo>
                  <a:lnTo>
                    <a:pt x="19" y="30"/>
                  </a:lnTo>
                  <a:lnTo>
                    <a:pt x="35" y="14"/>
                  </a:lnTo>
                  <a:lnTo>
                    <a:pt x="59" y="2"/>
                  </a:lnTo>
                  <a:lnTo>
                    <a:pt x="89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36" name="Freeform 31"/>
            <p:cNvSpPr/>
            <p:nvPr userDrawn="1"/>
          </p:nvSpPr>
          <p:spPr bwMode="auto">
            <a:xfrm>
              <a:off x="10836275" y="3175"/>
              <a:ext cx="239713" cy="381000"/>
            </a:xfrm>
            <a:custGeom>
              <a:avLst/>
              <a:gdLst>
                <a:gd name="T0" fmla="*/ 0 w 151"/>
                <a:gd name="T1" fmla="*/ 0 h 240"/>
                <a:gd name="T2" fmla="*/ 151 w 151"/>
                <a:gd name="T3" fmla="*/ 0 h 240"/>
                <a:gd name="T4" fmla="*/ 151 w 151"/>
                <a:gd name="T5" fmla="*/ 30 h 240"/>
                <a:gd name="T6" fmla="*/ 33 w 151"/>
                <a:gd name="T7" fmla="*/ 30 h 240"/>
                <a:gd name="T8" fmla="*/ 33 w 151"/>
                <a:gd name="T9" fmla="*/ 105 h 240"/>
                <a:gd name="T10" fmla="*/ 142 w 151"/>
                <a:gd name="T11" fmla="*/ 105 h 240"/>
                <a:gd name="T12" fmla="*/ 142 w 151"/>
                <a:gd name="T13" fmla="*/ 135 h 240"/>
                <a:gd name="T14" fmla="*/ 33 w 151"/>
                <a:gd name="T15" fmla="*/ 135 h 240"/>
                <a:gd name="T16" fmla="*/ 33 w 151"/>
                <a:gd name="T17" fmla="*/ 240 h 240"/>
                <a:gd name="T18" fmla="*/ 0 w 151"/>
                <a:gd name="T19" fmla="*/ 240 h 240"/>
                <a:gd name="T20" fmla="*/ 0 w 151"/>
                <a:gd name="T21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1" h="240">
                  <a:moveTo>
                    <a:pt x="0" y="0"/>
                  </a:moveTo>
                  <a:lnTo>
                    <a:pt x="151" y="0"/>
                  </a:lnTo>
                  <a:lnTo>
                    <a:pt x="151" y="30"/>
                  </a:lnTo>
                  <a:lnTo>
                    <a:pt x="33" y="30"/>
                  </a:lnTo>
                  <a:lnTo>
                    <a:pt x="33" y="105"/>
                  </a:lnTo>
                  <a:lnTo>
                    <a:pt x="142" y="105"/>
                  </a:lnTo>
                  <a:lnTo>
                    <a:pt x="142" y="135"/>
                  </a:lnTo>
                  <a:lnTo>
                    <a:pt x="33" y="135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37" name="Freeform 32"/>
            <p:cNvSpPr>
              <a:spLocks noEditPoints="1"/>
            </p:cNvSpPr>
            <p:nvPr userDrawn="1"/>
          </p:nvSpPr>
          <p:spPr bwMode="auto">
            <a:xfrm>
              <a:off x="11114088" y="-7938"/>
              <a:ext cx="395288" cy="400050"/>
            </a:xfrm>
            <a:custGeom>
              <a:avLst/>
              <a:gdLst>
                <a:gd name="T0" fmla="*/ 125 w 249"/>
                <a:gd name="T1" fmla="*/ 33 h 252"/>
                <a:gd name="T2" fmla="*/ 95 w 249"/>
                <a:gd name="T3" fmla="*/ 37 h 252"/>
                <a:gd name="T4" fmla="*/ 70 w 249"/>
                <a:gd name="T5" fmla="*/ 49 h 252"/>
                <a:gd name="T6" fmla="*/ 51 w 249"/>
                <a:gd name="T7" fmla="*/ 70 h 252"/>
                <a:gd name="T8" fmla="*/ 39 w 249"/>
                <a:gd name="T9" fmla="*/ 98 h 252"/>
                <a:gd name="T10" fmla="*/ 35 w 249"/>
                <a:gd name="T11" fmla="*/ 126 h 252"/>
                <a:gd name="T12" fmla="*/ 39 w 249"/>
                <a:gd name="T13" fmla="*/ 156 h 252"/>
                <a:gd name="T14" fmla="*/ 51 w 249"/>
                <a:gd name="T15" fmla="*/ 182 h 252"/>
                <a:gd name="T16" fmla="*/ 70 w 249"/>
                <a:gd name="T17" fmla="*/ 203 h 252"/>
                <a:gd name="T18" fmla="*/ 95 w 249"/>
                <a:gd name="T19" fmla="*/ 217 h 252"/>
                <a:gd name="T20" fmla="*/ 125 w 249"/>
                <a:gd name="T21" fmla="*/ 221 h 252"/>
                <a:gd name="T22" fmla="*/ 156 w 249"/>
                <a:gd name="T23" fmla="*/ 217 h 252"/>
                <a:gd name="T24" fmla="*/ 179 w 249"/>
                <a:gd name="T25" fmla="*/ 203 h 252"/>
                <a:gd name="T26" fmla="*/ 200 w 249"/>
                <a:gd name="T27" fmla="*/ 182 h 252"/>
                <a:gd name="T28" fmla="*/ 212 w 249"/>
                <a:gd name="T29" fmla="*/ 156 h 252"/>
                <a:gd name="T30" fmla="*/ 214 w 249"/>
                <a:gd name="T31" fmla="*/ 126 h 252"/>
                <a:gd name="T32" fmla="*/ 212 w 249"/>
                <a:gd name="T33" fmla="*/ 98 h 252"/>
                <a:gd name="T34" fmla="*/ 200 w 249"/>
                <a:gd name="T35" fmla="*/ 70 h 252"/>
                <a:gd name="T36" fmla="*/ 179 w 249"/>
                <a:gd name="T37" fmla="*/ 49 h 252"/>
                <a:gd name="T38" fmla="*/ 156 w 249"/>
                <a:gd name="T39" fmla="*/ 37 h 252"/>
                <a:gd name="T40" fmla="*/ 125 w 249"/>
                <a:gd name="T41" fmla="*/ 33 h 252"/>
                <a:gd name="T42" fmla="*/ 125 w 249"/>
                <a:gd name="T43" fmla="*/ 0 h 252"/>
                <a:gd name="T44" fmla="*/ 165 w 249"/>
                <a:gd name="T45" fmla="*/ 7 h 252"/>
                <a:gd name="T46" fmla="*/ 200 w 249"/>
                <a:gd name="T47" fmla="*/ 26 h 252"/>
                <a:gd name="T48" fmla="*/ 226 w 249"/>
                <a:gd name="T49" fmla="*/ 51 h 252"/>
                <a:gd name="T50" fmla="*/ 244 w 249"/>
                <a:gd name="T51" fmla="*/ 86 h 252"/>
                <a:gd name="T52" fmla="*/ 249 w 249"/>
                <a:gd name="T53" fmla="*/ 126 h 252"/>
                <a:gd name="T54" fmla="*/ 244 w 249"/>
                <a:gd name="T55" fmla="*/ 168 h 252"/>
                <a:gd name="T56" fmla="*/ 226 w 249"/>
                <a:gd name="T57" fmla="*/ 203 h 252"/>
                <a:gd name="T58" fmla="*/ 200 w 249"/>
                <a:gd name="T59" fmla="*/ 228 h 252"/>
                <a:gd name="T60" fmla="*/ 165 w 249"/>
                <a:gd name="T61" fmla="*/ 247 h 252"/>
                <a:gd name="T62" fmla="*/ 125 w 249"/>
                <a:gd name="T63" fmla="*/ 252 h 252"/>
                <a:gd name="T64" fmla="*/ 84 w 249"/>
                <a:gd name="T65" fmla="*/ 247 h 252"/>
                <a:gd name="T66" fmla="*/ 49 w 249"/>
                <a:gd name="T67" fmla="*/ 228 h 252"/>
                <a:gd name="T68" fmla="*/ 23 w 249"/>
                <a:gd name="T69" fmla="*/ 203 h 252"/>
                <a:gd name="T70" fmla="*/ 7 w 249"/>
                <a:gd name="T71" fmla="*/ 168 h 252"/>
                <a:gd name="T72" fmla="*/ 0 w 249"/>
                <a:gd name="T73" fmla="*/ 126 h 252"/>
                <a:gd name="T74" fmla="*/ 7 w 249"/>
                <a:gd name="T75" fmla="*/ 86 h 252"/>
                <a:gd name="T76" fmla="*/ 23 w 249"/>
                <a:gd name="T77" fmla="*/ 51 h 252"/>
                <a:gd name="T78" fmla="*/ 49 w 249"/>
                <a:gd name="T79" fmla="*/ 26 h 252"/>
                <a:gd name="T80" fmla="*/ 84 w 249"/>
                <a:gd name="T81" fmla="*/ 7 h 252"/>
                <a:gd name="T82" fmla="*/ 125 w 249"/>
                <a:gd name="T83" fmla="*/ 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9" h="252">
                  <a:moveTo>
                    <a:pt x="125" y="33"/>
                  </a:moveTo>
                  <a:lnTo>
                    <a:pt x="95" y="37"/>
                  </a:lnTo>
                  <a:lnTo>
                    <a:pt x="70" y="49"/>
                  </a:lnTo>
                  <a:lnTo>
                    <a:pt x="51" y="70"/>
                  </a:lnTo>
                  <a:lnTo>
                    <a:pt x="39" y="98"/>
                  </a:lnTo>
                  <a:lnTo>
                    <a:pt x="35" y="126"/>
                  </a:lnTo>
                  <a:lnTo>
                    <a:pt x="39" y="156"/>
                  </a:lnTo>
                  <a:lnTo>
                    <a:pt x="51" y="182"/>
                  </a:lnTo>
                  <a:lnTo>
                    <a:pt x="70" y="203"/>
                  </a:lnTo>
                  <a:lnTo>
                    <a:pt x="95" y="217"/>
                  </a:lnTo>
                  <a:lnTo>
                    <a:pt x="125" y="221"/>
                  </a:lnTo>
                  <a:lnTo>
                    <a:pt x="156" y="217"/>
                  </a:lnTo>
                  <a:lnTo>
                    <a:pt x="179" y="203"/>
                  </a:lnTo>
                  <a:lnTo>
                    <a:pt x="200" y="182"/>
                  </a:lnTo>
                  <a:lnTo>
                    <a:pt x="212" y="156"/>
                  </a:lnTo>
                  <a:lnTo>
                    <a:pt x="214" y="126"/>
                  </a:lnTo>
                  <a:lnTo>
                    <a:pt x="212" y="98"/>
                  </a:lnTo>
                  <a:lnTo>
                    <a:pt x="200" y="70"/>
                  </a:lnTo>
                  <a:lnTo>
                    <a:pt x="179" y="49"/>
                  </a:lnTo>
                  <a:lnTo>
                    <a:pt x="156" y="37"/>
                  </a:lnTo>
                  <a:lnTo>
                    <a:pt x="125" y="33"/>
                  </a:lnTo>
                  <a:close/>
                  <a:moveTo>
                    <a:pt x="125" y="0"/>
                  </a:moveTo>
                  <a:lnTo>
                    <a:pt x="165" y="7"/>
                  </a:lnTo>
                  <a:lnTo>
                    <a:pt x="200" y="26"/>
                  </a:lnTo>
                  <a:lnTo>
                    <a:pt x="226" y="51"/>
                  </a:lnTo>
                  <a:lnTo>
                    <a:pt x="244" y="86"/>
                  </a:lnTo>
                  <a:lnTo>
                    <a:pt x="249" y="126"/>
                  </a:lnTo>
                  <a:lnTo>
                    <a:pt x="244" y="168"/>
                  </a:lnTo>
                  <a:lnTo>
                    <a:pt x="226" y="203"/>
                  </a:lnTo>
                  <a:lnTo>
                    <a:pt x="200" y="228"/>
                  </a:lnTo>
                  <a:lnTo>
                    <a:pt x="165" y="247"/>
                  </a:lnTo>
                  <a:lnTo>
                    <a:pt x="125" y="252"/>
                  </a:lnTo>
                  <a:lnTo>
                    <a:pt x="84" y="247"/>
                  </a:lnTo>
                  <a:lnTo>
                    <a:pt x="49" y="228"/>
                  </a:lnTo>
                  <a:lnTo>
                    <a:pt x="23" y="203"/>
                  </a:lnTo>
                  <a:lnTo>
                    <a:pt x="7" y="168"/>
                  </a:lnTo>
                  <a:lnTo>
                    <a:pt x="0" y="126"/>
                  </a:lnTo>
                  <a:lnTo>
                    <a:pt x="7" y="86"/>
                  </a:lnTo>
                  <a:lnTo>
                    <a:pt x="23" y="51"/>
                  </a:lnTo>
                  <a:lnTo>
                    <a:pt x="49" y="26"/>
                  </a:lnTo>
                  <a:lnTo>
                    <a:pt x="84" y="7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38" name="Freeform 33"/>
            <p:cNvSpPr>
              <a:spLocks noEditPoints="1"/>
            </p:cNvSpPr>
            <p:nvPr userDrawn="1"/>
          </p:nvSpPr>
          <p:spPr bwMode="auto">
            <a:xfrm>
              <a:off x="11576050" y="3175"/>
              <a:ext cx="269875" cy="381000"/>
            </a:xfrm>
            <a:custGeom>
              <a:avLst/>
              <a:gdLst>
                <a:gd name="T0" fmla="*/ 32 w 170"/>
                <a:gd name="T1" fmla="*/ 28 h 240"/>
                <a:gd name="T2" fmla="*/ 32 w 170"/>
                <a:gd name="T3" fmla="*/ 105 h 240"/>
                <a:gd name="T4" fmla="*/ 74 w 170"/>
                <a:gd name="T5" fmla="*/ 105 h 240"/>
                <a:gd name="T6" fmla="*/ 90 w 170"/>
                <a:gd name="T7" fmla="*/ 105 h 240"/>
                <a:gd name="T8" fmla="*/ 104 w 170"/>
                <a:gd name="T9" fmla="*/ 100 h 240"/>
                <a:gd name="T10" fmla="*/ 116 w 170"/>
                <a:gd name="T11" fmla="*/ 96 h 240"/>
                <a:gd name="T12" fmla="*/ 123 w 170"/>
                <a:gd name="T13" fmla="*/ 84 h 240"/>
                <a:gd name="T14" fmla="*/ 125 w 170"/>
                <a:gd name="T15" fmla="*/ 68 h 240"/>
                <a:gd name="T16" fmla="*/ 123 w 170"/>
                <a:gd name="T17" fmla="*/ 51 h 240"/>
                <a:gd name="T18" fmla="*/ 116 w 170"/>
                <a:gd name="T19" fmla="*/ 40 h 240"/>
                <a:gd name="T20" fmla="*/ 104 w 170"/>
                <a:gd name="T21" fmla="*/ 33 h 240"/>
                <a:gd name="T22" fmla="*/ 90 w 170"/>
                <a:gd name="T23" fmla="*/ 30 h 240"/>
                <a:gd name="T24" fmla="*/ 74 w 170"/>
                <a:gd name="T25" fmla="*/ 28 h 240"/>
                <a:gd name="T26" fmla="*/ 32 w 170"/>
                <a:gd name="T27" fmla="*/ 28 h 240"/>
                <a:gd name="T28" fmla="*/ 0 w 170"/>
                <a:gd name="T29" fmla="*/ 0 h 240"/>
                <a:gd name="T30" fmla="*/ 83 w 170"/>
                <a:gd name="T31" fmla="*/ 0 h 240"/>
                <a:gd name="T32" fmla="*/ 111 w 170"/>
                <a:gd name="T33" fmla="*/ 2 h 240"/>
                <a:gd name="T34" fmla="*/ 130 w 170"/>
                <a:gd name="T35" fmla="*/ 12 h 240"/>
                <a:gd name="T36" fmla="*/ 144 w 170"/>
                <a:gd name="T37" fmla="*/ 23 h 240"/>
                <a:gd name="T38" fmla="*/ 153 w 170"/>
                <a:gd name="T39" fmla="*/ 37 h 240"/>
                <a:gd name="T40" fmla="*/ 158 w 170"/>
                <a:gd name="T41" fmla="*/ 51 h 240"/>
                <a:gd name="T42" fmla="*/ 160 w 170"/>
                <a:gd name="T43" fmla="*/ 68 h 240"/>
                <a:gd name="T44" fmla="*/ 156 w 170"/>
                <a:gd name="T45" fmla="*/ 89 h 240"/>
                <a:gd name="T46" fmla="*/ 144 w 170"/>
                <a:gd name="T47" fmla="*/ 109 h 240"/>
                <a:gd name="T48" fmla="*/ 125 w 170"/>
                <a:gd name="T49" fmla="*/ 123 h 240"/>
                <a:gd name="T50" fmla="*/ 102 w 170"/>
                <a:gd name="T51" fmla="*/ 130 h 240"/>
                <a:gd name="T52" fmla="*/ 170 w 170"/>
                <a:gd name="T53" fmla="*/ 240 h 240"/>
                <a:gd name="T54" fmla="*/ 130 w 170"/>
                <a:gd name="T55" fmla="*/ 240 h 240"/>
                <a:gd name="T56" fmla="*/ 69 w 170"/>
                <a:gd name="T57" fmla="*/ 133 h 240"/>
                <a:gd name="T58" fmla="*/ 32 w 170"/>
                <a:gd name="T59" fmla="*/ 133 h 240"/>
                <a:gd name="T60" fmla="*/ 32 w 170"/>
                <a:gd name="T61" fmla="*/ 240 h 240"/>
                <a:gd name="T62" fmla="*/ 0 w 170"/>
                <a:gd name="T63" fmla="*/ 240 h 240"/>
                <a:gd name="T64" fmla="*/ 0 w 170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0">
                  <a:moveTo>
                    <a:pt x="32" y="28"/>
                  </a:moveTo>
                  <a:lnTo>
                    <a:pt x="32" y="105"/>
                  </a:lnTo>
                  <a:lnTo>
                    <a:pt x="74" y="105"/>
                  </a:lnTo>
                  <a:lnTo>
                    <a:pt x="90" y="105"/>
                  </a:lnTo>
                  <a:lnTo>
                    <a:pt x="104" y="100"/>
                  </a:lnTo>
                  <a:lnTo>
                    <a:pt x="116" y="96"/>
                  </a:lnTo>
                  <a:lnTo>
                    <a:pt x="123" y="84"/>
                  </a:lnTo>
                  <a:lnTo>
                    <a:pt x="125" y="68"/>
                  </a:lnTo>
                  <a:lnTo>
                    <a:pt x="123" y="51"/>
                  </a:lnTo>
                  <a:lnTo>
                    <a:pt x="116" y="40"/>
                  </a:lnTo>
                  <a:lnTo>
                    <a:pt x="104" y="33"/>
                  </a:lnTo>
                  <a:lnTo>
                    <a:pt x="90" y="30"/>
                  </a:lnTo>
                  <a:lnTo>
                    <a:pt x="74" y="28"/>
                  </a:lnTo>
                  <a:lnTo>
                    <a:pt x="32" y="28"/>
                  </a:lnTo>
                  <a:close/>
                  <a:moveTo>
                    <a:pt x="0" y="0"/>
                  </a:moveTo>
                  <a:lnTo>
                    <a:pt x="83" y="0"/>
                  </a:lnTo>
                  <a:lnTo>
                    <a:pt x="111" y="2"/>
                  </a:lnTo>
                  <a:lnTo>
                    <a:pt x="130" y="12"/>
                  </a:lnTo>
                  <a:lnTo>
                    <a:pt x="144" y="23"/>
                  </a:lnTo>
                  <a:lnTo>
                    <a:pt x="153" y="37"/>
                  </a:lnTo>
                  <a:lnTo>
                    <a:pt x="158" y="51"/>
                  </a:lnTo>
                  <a:lnTo>
                    <a:pt x="160" y="68"/>
                  </a:lnTo>
                  <a:lnTo>
                    <a:pt x="156" y="89"/>
                  </a:lnTo>
                  <a:lnTo>
                    <a:pt x="144" y="109"/>
                  </a:lnTo>
                  <a:lnTo>
                    <a:pt x="125" y="123"/>
                  </a:lnTo>
                  <a:lnTo>
                    <a:pt x="102" y="130"/>
                  </a:lnTo>
                  <a:lnTo>
                    <a:pt x="170" y="240"/>
                  </a:lnTo>
                  <a:lnTo>
                    <a:pt x="130" y="240"/>
                  </a:lnTo>
                  <a:lnTo>
                    <a:pt x="69" y="133"/>
                  </a:lnTo>
                  <a:lnTo>
                    <a:pt x="32" y="133"/>
                  </a:lnTo>
                  <a:lnTo>
                    <a:pt x="32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39" name="Freeform 34"/>
            <p:cNvSpPr>
              <a:spLocks noEditPoints="1"/>
            </p:cNvSpPr>
            <p:nvPr userDrawn="1"/>
          </p:nvSpPr>
          <p:spPr bwMode="auto">
            <a:xfrm>
              <a:off x="11988800" y="3175"/>
              <a:ext cx="373063" cy="381000"/>
            </a:xfrm>
            <a:custGeom>
              <a:avLst/>
              <a:gdLst>
                <a:gd name="T0" fmla="*/ 117 w 235"/>
                <a:gd name="T1" fmla="*/ 42 h 240"/>
                <a:gd name="T2" fmla="*/ 72 w 235"/>
                <a:gd name="T3" fmla="*/ 151 h 240"/>
                <a:gd name="T4" fmla="*/ 163 w 235"/>
                <a:gd name="T5" fmla="*/ 151 h 240"/>
                <a:gd name="T6" fmla="*/ 119 w 235"/>
                <a:gd name="T7" fmla="*/ 42 h 240"/>
                <a:gd name="T8" fmla="*/ 117 w 235"/>
                <a:gd name="T9" fmla="*/ 42 h 240"/>
                <a:gd name="T10" fmla="*/ 105 w 235"/>
                <a:gd name="T11" fmla="*/ 0 h 240"/>
                <a:gd name="T12" fmla="*/ 135 w 235"/>
                <a:gd name="T13" fmla="*/ 0 h 240"/>
                <a:gd name="T14" fmla="*/ 235 w 235"/>
                <a:gd name="T15" fmla="*/ 240 h 240"/>
                <a:gd name="T16" fmla="*/ 198 w 235"/>
                <a:gd name="T17" fmla="*/ 240 h 240"/>
                <a:gd name="T18" fmla="*/ 175 w 235"/>
                <a:gd name="T19" fmla="*/ 179 h 240"/>
                <a:gd name="T20" fmla="*/ 61 w 235"/>
                <a:gd name="T21" fmla="*/ 179 h 240"/>
                <a:gd name="T22" fmla="*/ 38 w 235"/>
                <a:gd name="T23" fmla="*/ 240 h 240"/>
                <a:gd name="T24" fmla="*/ 0 w 235"/>
                <a:gd name="T25" fmla="*/ 240 h 240"/>
                <a:gd name="T26" fmla="*/ 105 w 235"/>
                <a:gd name="T27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5" h="240">
                  <a:moveTo>
                    <a:pt x="117" y="42"/>
                  </a:moveTo>
                  <a:lnTo>
                    <a:pt x="72" y="151"/>
                  </a:lnTo>
                  <a:lnTo>
                    <a:pt x="163" y="151"/>
                  </a:lnTo>
                  <a:lnTo>
                    <a:pt x="119" y="42"/>
                  </a:lnTo>
                  <a:lnTo>
                    <a:pt x="117" y="42"/>
                  </a:lnTo>
                  <a:close/>
                  <a:moveTo>
                    <a:pt x="105" y="0"/>
                  </a:moveTo>
                  <a:lnTo>
                    <a:pt x="135" y="0"/>
                  </a:lnTo>
                  <a:lnTo>
                    <a:pt x="235" y="240"/>
                  </a:lnTo>
                  <a:lnTo>
                    <a:pt x="198" y="240"/>
                  </a:lnTo>
                  <a:lnTo>
                    <a:pt x="175" y="179"/>
                  </a:lnTo>
                  <a:lnTo>
                    <a:pt x="61" y="179"/>
                  </a:lnTo>
                  <a:lnTo>
                    <a:pt x="38" y="240"/>
                  </a:lnTo>
                  <a:lnTo>
                    <a:pt x="0" y="240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40" name="Freeform 35"/>
            <p:cNvSpPr/>
            <p:nvPr userDrawn="1"/>
          </p:nvSpPr>
          <p:spPr bwMode="auto">
            <a:xfrm>
              <a:off x="12514263" y="-7938"/>
              <a:ext cx="254000" cy="400050"/>
            </a:xfrm>
            <a:custGeom>
              <a:avLst/>
              <a:gdLst>
                <a:gd name="T0" fmla="*/ 88 w 160"/>
                <a:gd name="T1" fmla="*/ 0 h 252"/>
                <a:gd name="T2" fmla="*/ 114 w 160"/>
                <a:gd name="T3" fmla="*/ 2 h 252"/>
                <a:gd name="T4" fmla="*/ 137 w 160"/>
                <a:gd name="T5" fmla="*/ 12 h 252"/>
                <a:gd name="T6" fmla="*/ 158 w 160"/>
                <a:gd name="T7" fmla="*/ 28 h 252"/>
                <a:gd name="T8" fmla="*/ 130 w 160"/>
                <a:gd name="T9" fmla="*/ 54 h 252"/>
                <a:gd name="T10" fmla="*/ 114 w 160"/>
                <a:gd name="T11" fmla="*/ 37 h 252"/>
                <a:gd name="T12" fmla="*/ 88 w 160"/>
                <a:gd name="T13" fmla="*/ 33 h 252"/>
                <a:gd name="T14" fmla="*/ 65 w 160"/>
                <a:gd name="T15" fmla="*/ 35 h 252"/>
                <a:gd name="T16" fmla="*/ 51 w 160"/>
                <a:gd name="T17" fmla="*/ 44 h 252"/>
                <a:gd name="T18" fmla="*/ 44 w 160"/>
                <a:gd name="T19" fmla="*/ 56 h 252"/>
                <a:gd name="T20" fmla="*/ 42 w 160"/>
                <a:gd name="T21" fmla="*/ 68 h 252"/>
                <a:gd name="T22" fmla="*/ 46 w 160"/>
                <a:gd name="T23" fmla="*/ 84 h 252"/>
                <a:gd name="T24" fmla="*/ 56 w 160"/>
                <a:gd name="T25" fmla="*/ 96 h 252"/>
                <a:gd name="T26" fmla="*/ 72 w 160"/>
                <a:gd name="T27" fmla="*/ 105 h 252"/>
                <a:gd name="T28" fmla="*/ 91 w 160"/>
                <a:gd name="T29" fmla="*/ 109 h 252"/>
                <a:gd name="T30" fmla="*/ 112 w 160"/>
                <a:gd name="T31" fmla="*/ 116 h 252"/>
                <a:gd name="T32" fmla="*/ 130 w 160"/>
                <a:gd name="T33" fmla="*/ 126 h 252"/>
                <a:gd name="T34" fmla="*/ 144 w 160"/>
                <a:gd name="T35" fmla="*/ 137 h 252"/>
                <a:gd name="T36" fmla="*/ 156 w 160"/>
                <a:gd name="T37" fmla="*/ 154 h 252"/>
                <a:gd name="T38" fmla="*/ 160 w 160"/>
                <a:gd name="T39" fmla="*/ 179 h 252"/>
                <a:gd name="T40" fmla="*/ 156 w 160"/>
                <a:gd name="T41" fmla="*/ 203 h 252"/>
                <a:gd name="T42" fmla="*/ 144 w 160"/>
                <a:gd name="T43" fmla="*/ 224 h 252"/>
                <a:gd name="T44" fmla="*/ 125 w 160"/>
                <a:gd name="T45" fmla="*/ 240 h 252"/>
                <a:gd name="T46" fmla="*/ 102 w 160"/>
                <a:gd name="T47" fmla="*/ 249 h 252"/>
                <a:gd name="T48" fmla="*/ 77 w 160"/>
                <a:gd name="T49" fmla="*/ 252 h 252"/>
                <a:gd name="T50" fmla="*/ 46 w 160"/>
                <a:gd name="T51" fmla="*/ 249 h 252"/>
                <a:gd name="T52" fmla="*/ 21 w 160"/>
                <a:gd name="T53" fmla="*/ 238 h 252"/>
                <a:gd name="T54" fmla="*/ 0 w 160"/>
                <a:gd name="T55" fmla="*/ 219 h 252"/>
                <a:gd name="T56" fmla="*/ 28 w 160"/>
                <a:gd name="T57" fmla="*/ 196 h 252"/>
                <a:gd name="T58" fmla="*/ 42 w 160"/>
                <a:gd name="T59" fmla="*/ 210 h 252"/>
                <a:gd name="T60" fmla="*/ 58 w 160"/>
                <a:gd name="T61" fmla="*/ 219 h 252"/>
                <a:gd name="T62" fmla="*/ 77 w 160"/>
                <a:gd name="T63" fmla="*/ 221 h 252"/>
                <a:gd name="T64" fmla="*/ 93 w 160"/>
                <a:gd name="T65" fmla="*/ 219 h 252"/>
                <a:gd name="T66" fmla="*/ 109 w 160"/>
                <a:gd name="T67" fmla="*/ 212 h 252"/>
                <a:gd name="T68" fmla="*/ 121 w 160"/>
                <a:gd name="T69" fmla="*/ 200 h 252"/>
                <a:gd name="T70" fmla="*/ 125 w 160"/>
                <a:gd name="T71" fmla="*/ 182 h 252"/>
                <a:gd name="T72" fmla="*/ 121 w 160"/>
                <a:gd name="T73" fmla="*/ 168 h 252"/>
                <a:gd name="T74" fmla="*/ 109 w 160"/>
                <a:gd name="T75" fmla="*/ 156 h 252"/>
                <a:gd name="T76" fmla="*/ 95 w 160"/>
                <a:gd name="T77" fmla="*/ 149 h 252"/>
                <a:gd name="T78" fmla="*/ 77 w 160"/>
                <a:gd name="T79" fmla="*/ 142 h 252"/>
                <a:gd name="T80" fmla="*/ 56 w 160"/>
                <a:gd name="T81" fmla="*/ 135 h 252"/>
                <a:gd name="T82" fmla="*/ 37 w 160"/>
                <a:gd name="T83" fmla="*/ 126 h 252"/>
                <a:gd name="T84" fmla="*/ 23 w 160"/>
                <a:gd name="T85" fmla="*/ 114 h 252"/>
                <a:gd name="T86" fmla="*/ 11 w 160"/>
                <a:gd name="T87" fmla="*/ 96 h 252"/>
                <a:gd name="T88" fmla="*/ 7 w 160"/>
                <a:gd name="T89" fmla="*/ 68 h 252"/>
                <a:gd name="T90" fmla="*/ 11 w 160"/>
                <a:gd name="T91" fmla="*/ 51 h 252"/>
                <a:gd name="T92" fmla="*/ 18 w 160"/>
                <a:gd name="T93" fmla="*/ 33 h 252"/>
                <a:gd name="T94" fmla="*/ 35 w 160"/>
                <a:gd name="T95" fmla="*/ 16 h 252"/>
                <a:gd name="T96" fmla="*/ 58 w 160"/>
                <a:gd name="T97" fmla="*/ 5 h 252"/>
                <a:gd name="T98" fmla="*/ 88 w 160"/>
                <a:gd name="T99" fmla="*/ 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60" h="252">
                  <a:moveTo>
                    <a:pt x="88" y="0"/>
                  </a:moveTo>
                  <a:lnTo>
                    <a:pt x="114" y="2"/>
                  </a:lnTo>
                  <a:lnTo>
                    <a:pt x="137" y="12"/>
                  </a:lnTo>
                  <a:lnTo>
                    <a:pt x="158" y="28"/>
                  </a:lnTo>
                  <a:lnTo>
                    <a:pt x="130" y="54"/>
                  </a:lnTo>
                  <a:lnTo>
                    <a:pt x="114" y="37"/>
                  </a:lnTo>
                  <a:lnTo>
                    <a:pt x="88" y="33"/>
                  </a:lnTo>
                  <a:lnTo>
                    <a:pt x="65" y="35"/>
                  </a:lnTo>
                  <a:lnTo>
                    <a:pt x="51" y="44"/>
                  </a:lnTo>
                  <a:lnTo>
                    <a:pt x="44" y="56"/>
                  </a:lnTo>
                  <a:lnTo>
                    <a:pt x="42" y="68"/>
                  </a:lnTo>
                  <a:lnTo>
                    <a:pt x="46" y="84"/>
                  </a:lnTo>
                  <a:lnTo>
                    <a:pt x="56" y="96"/>
                  </a:lnTo>
                  <a:lnTo>
                    <a:pt x="72" y="105"/>
                  </a:lnTo>
                  <a:lnTo>
                    <a:pt x="91" y="109"/>
                  </a:lnTo>
                  <a:lnTo>
                    <a:pt x="112" y="116"/>
                  </a:lnTo>
                  <a:lnTo>
                    <a:pt x="130" y="126"/>
                  </a:lnTo>
                  <a:lnTo>
                    <a:pt x="144" y="137"/>
                  </a:lnTo>
                  <a:lnTo>
                    <a:pt x="156" y="154"/>
                  </a:lnTo>
                  <a:lnTo>
                    <a:pt x="160" y="179"/>
                  </a:lnTo>
                  <a:lnTo>
                    <a:pt x="156" y="203"/>
                  </a:lnTo>
                  <a:lnTo>
                    <a:pt x="144" y="224"/>
                  </a:lnTo>
                  <a:lnTo>
                    <a:pt x="125" y="240"/>
                  </a:lnTo>
                  <a:lnTo>
                    <a:pt x="102" y="249"/>
                  </a:lnTo>
                  <a:lnTo>
                    <a:pt x="77" y="252"/>
                  </a:lnTo>
                  <a:lnTo>
                    <a:pt x="46" y="249"/>
                  </a:lnTo>
                  <a:lnTo>
                    <a:pt x="21" y="238"/>
                  </a:lnTo>
                  <a:lnTo>
                    <a:pt x="0" y="219"/>
                  </a:lnTo>
                  <a:lnTo>
                    <a:pt x="28" y="196"/>
                  </a:lnTo>
                  <a:lnTo>
                    <a:pt x="42" y="210"/>
                  </a:lnTo>
                  <a:lnTo>
                    <a:pt x="58" y="219"/>
                  </a:lnTo>
                  <a:lnTo>
                    <a:pt x="77" y="221"/>
                  </a:lnTo>
                  <a:lnTo>
                    <a:pt x="93" y="219"/>
                  </a:lnTo>
                  <a:lnTo>
                    <a:pt x="109" y="212"/>
                  </a:lnTo>
                  <a:lnTo>
                    <a:pt x="121" y="200"/>
                  </a:lnTo>
                  <a:lnTo>
                    <a:pt x="125" y="182"/>
                  </a:lnTo>
                  <a:lnTo>
                    <a:pt x="121" y="168"/>
                  </a:lnTo>
                  <a:lnTo>
                    <a:pt x="109" y="156"/>
                  </a:lnTo>
                  <a:lnTo>
                    <a:pt x="95" y="149"/>
                  </a:lnTo>
                  <a:lnTo>
                    <a:pt x="77" y="142"/>
                  </a:lnTo>
                  <a:lnTo>
                    <a:pt x="56" y="135"/>
                  </a:lnTo>
                  <a:lnTo>
                    <a:pt x="37" y="126"/>
                  </a:lnTo>
                  <a:lnTo>
                    <a:pt x="23" y="114"/>
                  </a:lnTo>
                  <a:lnTo>
                    <a:pt x="11" y="96"/>
                  </a:lnTo>
                  <a:lnTo>
                    <a:pt x="7" y="68"/>
                  </a:lnTo>
                  <a:lnTo>
                    <a:pt x="11" y="51"/>
                  </a:lnTo>
                  <a:lnTo>
                    <a:pt x="18" y="33"/>
                  </a:lnTo>
                  <a:lnTo>
                    <a:pt x="35" y="16"/>
                  </a:lnTo>
                  <a:lnTo>
                    <a:pt x="58" y="5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41" name="Freeform 36"/>
            <p:cNvSpPr/>
            <p:nvPr userDrawn="1"/>
          </p:nvSpPr>
          <p:spPr bwMode="auto">
            <a:xfrm>
              <a:off x="12831763" y="3175"/>
              <a:ext cx="395288" cy="381000"/>
            </a:xfrm>
            <a:custGeom>
              <a:avLst/>
              <a:gdLst>
                <a:gd name="T0" fmla="*/ 0 w 249"/>
                <a:gd name="T1" fmla="*/ 0 h 240"/>
                <a:gd name="T2" fmla="*/ 49 w 249"/>
                <a:gd name="T3" fmla="*/ 0 h 240"/>
                <a:gd name="T4" fmla="*/ 123 w 249"/>
                <a:gd name="T5" fmla="*/ 182 h 240"/>
                <a:gd name="T6" fmla="*/ 126 w 249"/>
                <a:gd name="T7" fmla="*/ 182 h 240"/>
                <a:gd name="T8" fmla="*/ 200 w 249"/>
                <a:gd name="T9" fmla="*/ 0 h 240"/>
                <a:gd name="T10" fmla="*/ 249 w 249"/>
                <a:gd name="T11" fmla="*/ 0 h 240"/>
                <a:gd name="T12" fmla="*/ 249 w 249"/>
                <a:gd name="T13" fmla="*/ 240 h 240"/>
                <a:gd name="T14" fmla="*/ 216 w 249"/>
                <a:gd name="T15" fmla="*/ 240 h 240"/>
                <a:gd name="T16" fmla="*/ 216 w 249"/>
                <a:gd name="T17" fmla="*/ 42 h 240"/>
                <a:gd name="T18" fmla="*/ 216 w 249"/>
                <a:gd name="T19" fmla="*/ 42 h 240"/>
                <a:gd name="T20" fmla="*/ 135 w 249"/>
                <a:gd name="T21" fmla="*/ 240 h 240"/>
                <a:gd name="T22" fmla="*/ 114 w 249"/>
                <a:gd name="T23" fmla="*/ 240 h 240"/>
                <a:gd name="T24" fmla="*/ 33 w 249"/>
                <a:gd name="T25" fmla="*/ 42 h 240"/>
                <a:gd name="T26" fmla="*/ 33 w 249"/>
                <a:gd name="T27" fmla="*/ 42 h 240"/>
                <a:gd name="T28" fmla="*/ 33 w 249"/>
                <a:gd name="T29" fmla="*/ 240 h 240"/>
                <a:gd name="T30" fmla="*/ 0 w 249"/>
                <a:gd name="T31" fmla="*/ 240 h 240"/>
                <a:gd name="T32" fmla="*/ 0 w 249"/>
                <a:gd name="T33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9" h="240">
                  <a:moveTo>
                    <a:pt x="0" y="0"/>
                  </a:moveTo>
                  <a:lnTo>
                    <a:pt x="49" y="0"/>
                  </a:lnTo>
                  <a:lnTo>
                    <a:pt x="123" y="182"/>
                  </a:lnTo>
                  <a:lnTo>
                    <a:pt x="126" y="182"/>
                  </a:lnTo>
                  <a:lnTo>
                    <a:pt x="200" y="0"/>
                  </a:lnTo>
                  <a:lnTo>
                    <a:pt x="249" y="0"/>
                  </a:lnTo>
                  <a:lnTo>
                    <a:pt x="249" y="240"/>
                  </a:lnTo>
                  <a:lnTo>
                    <a:pt x="216" y="240"/>
                  </a:lnTo>
                  <a:lnTo>
                    <a:pt x="216" y="42"/>
                  </a:lnTo>
                  <a:lnTo>
                    <a:pt x="216" y="42"/>
                  </a:lnTo>
                  <a:lnTo>
                    <a:pt x="135" y="240"/>
                  </a:lnTo>
                  <a:lnTo>
                    <a:pt x="114" y="240"/>
                  </a:lnTo>
                  <a:lnTo>
                    <a:pt x="33" y="42"/>
                  </a:lnTo>
                  <a:lnTo>
                    <a:pt x="33" y="42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42" name="Freeform 37"/>
            <p:cNvSpPr>
              <a:spLocks noEditPoints="1"/>
            </p:cNvSpPr>
            <p:nvPr userDrawn="1"/>
          </p:nvSpPr>
          <p:spPr bwMode="auto">
            <a:xfrm>
              <a:off x="13263563" y="3175"/>
              <a:ext cx="377825" cy="381000"/>
            </a:xfrm>
            <a:custGeom>
              <a:avLst/>
              <a:gdLst>
                <a:gd name="T0" fmla="*/ 119 w 238"/>
                <a:gd name="T1" fmla="*/ 42 h 240"/>
                <a:gd name="T2" fmla="*/ 72 w 238"/>
                <a:gd name="T3" fmla="*/ 151 h 240"/>
                <a:gd name="T4" fmla="*/ 163 w 238"/>
                <a:gd name="T5" fmla="*/ 151 h 240"/>
                <a:gd name="T6" fmla="*/ 119 w 238"/>
                <a:gd name="T7" fmla="*/ 42 h 240"/>
                <a:gd name="T8" fmla="*/ 119 w 238"/>
                <a:gd name="T9" fmla="*/ 42 h 240"/>
                <a:gd name="T10" fmla="*/ 105 w 238"/>
                <a:gd name="T11" fmla="*/ 0 h 240"/>
                <a:gd name="T12" fmla="*/ 135 w 238"/>
                <a:gd name="T13" fmla="*/ 0 h 240"/>
                <a:gd name="T14" fmla="*/ 238 w 238"/>
                <a:gd name="T15" fmla="*/ 240 h 240"/>
                <a:gd name="T16" fmla="*/ 200 w 238"/>
                <a:gd name="T17" fmla="*/ 240 h 240"/>
                <a:gd name="T18" fmla="*/ 175 w 238"/>
                <a:gd name="T19" fmla="*/ 179 h 240"/>
                <a:gd name="T20" fmla="*/ 61 w 238"/>
                <a:gd name="T21" fmla="*/ 179 h 240"/>
                <a:gd name="T22" fmla="*/ 37 w 238"/>
                <a:gd name="T23" fmla="*/ 240 h 240"/>
                <a:gd name="T24" fmla="*/ 0 w 238"/>
                <a:gd name="T25" fmla="*/ 240 h 240"/>
                <a:gd name="T26" fmla="*/ 105 w 238"/>
                <a:gd name="T27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8" h="240">
                  <a:moveTo>
                    <a:pt x="119" y="42"/>
                  </a:moveTo>
                  <a:lnTo>
                    <a:pt x="72" y="151"/>
                  </a:lnTo>
                  <a:lnTo>
                    <a:pt x="163" y="151"/>
                  </a:lnTo>
                  <a:lnTo>
                    <a:pt x="119" y="42"/>
                  </a:lnTo>
                  <a:lnTo>
                    <a:pt x="119" y="42"/>
                  </a:lnTo>
                  <a:close/>
                  <a:moveTo>
                    <a:pt x="105" y="0"/>
                  </a:moveTo>
                  <a:lnTo>
                    <a:pt x="135" y="0"/>
                  </a:lnTo>
                  <a:lnTo>
                    <a:pt x="238" y="240"/>
                  </a:lnTo>
                  <a:lnTo>
                    <a:pt x="200" y="240"/>
                  </a:lnTo>
                  <a:lnTo>
                    <a:pt x="175" y="179"/>
                  </a:lnTo>
                  <a:lnTo>
                    <a:pt x="61" y="179"/>
                  </a:lnTo>
                  <a:lnTo>
                    <a:pt x="37" y="240"/>
                  </a:lnTo>
                  <a:lnTo>
                    <a:pt x="0" y="240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43" name="Freeform 38"/>
            <p:cNvSpPr>
              <a:spLocks noEditPoints="1"/>
            </p:cNvSpPr>
            <p:nvPr userDrawn="1"/>
          </p:nvSpPr>
          <p:spPr bwMode="auto">
            <a:xfrm>
              <a:off x="13681075" y="3175"/>
              <a:ext cx="269875" cy="381000"/>
            </a:xfrm>
            <a:custGeom>
              <a:avLst/>
              <a:gdLst>
                <a:gd name="T0" fmla="*/ 33 w 170"/>
                <a:gd name="T1" fmla="*/ 28 h 240"/>
                <a:gd name="T2" fmla="*/ 33 w 170"/>
                <a:gd name="T3" fmla="*/ 105 h 240"/>
                <a:gd name="T4" fmla="*/ 75 w 170"/>
                <a:gd name="T5" fmla="*/ 105 h 240"/>
                <a:gd name="T6" fmla="*/ 91 w 170"/>
                <a:gd name="T7" fmla="*/ 105 h 240"/>
                <a:gd name="T8" fmla="*/ 105 w 170"/>
                <a:gd name="T9" fmla="*/ 100 h 240"/>
                <a:gd name="T10" fmla="*/ 117 w 170"/>
                <a:gd name="T11" fmla="*/ 96 h 240"/>
                <a:gd name="T12" fmla="*/ 124 w 170"/>
                <a:gd name="T13" fmla="*/ 84 h 240"/>
                <a:gd name="T14" fmla="*/ 126 w 170"/>
                <a:gd name="T15" fmla="*/ 68 h 240"/>
                <a:gd name="T16" fmla="*/ 124 w 170"/>
                <a:gd name="T17" fmla="*/ 51 h 240"/>
                <a:gd name="T18" fmla="*/ 117 w 170"/>
                <a:gd name="T19" fmla="*/ 40 h 240"/>
                <a:gd name="T20" fmla="*/ 105 w 170"/>
                <a:gd name="T21" fmla="*/ 33 h 240"/>
                <a:gd name="T22" fmla="*/ 91 w 170"/>
                <a:gd name="T23" fmla="*/ 30 h 240"/>
                <a:gd name="T24" fmla="*/ 75 w 170"/>
                <a:gd name="T25" fmla="*/ 28 h 240"/>
                <a:gd name="T26" fmla="*/ 33 w 170"/>
                <a:gd name="T27" fmla="*/ 28 h 240"/>
                <a:gd name="T28" fmla="*/ 0 w 170"/>
                <a:gd name="T29" fmla="*/ 0 h 240"/>
                <a:gd name="T30" fmla="*/ 84 w 170"/>
                <a:gd name="T31" fmla="*/ 0 h 240"/>
                <a:gd name="T32" fmla="*/ 112 w 170"/>
                <a:gd name="T33" fmla="*/ 2 h 240"/>
                <a:gd name="T34" fmla="*/ 131 w 170"/>
                <a:gd name="T35" fmla="*/ 12 h 240"/>
                <a:gd name="T36" fmla="*/ 145 w 170"/>
                <a:gd name="T37" fmla="*/ 23 h 240"/>
                <a:gd name="T38" fmla="*/ 154 w 170"/>
                <a:gd name="T39" fmla="*/ 37 h 240"/>
                <a:gd name="T40" fmla="*/ 158 w 170"/>
                <a:gd name="T41" fmla="*/ 51 h 240"/>
                <a:gd name="T42" fmla="*/ 161 w 170"/>
                <a:gd name="T43" fmla="*/ 68 h 240"/>
                <a:gd name="T44" fmla="*/ 156 w 170"/>
                <a:gd name="T45" fmla="*/ 89 h 240"/>
                <a:gd name="T46" fmla="*/ 145 w 170"/>
                <a:gd name="T47" fmla="*/ 109 h 240"/>
                <a:gd name="T48" fmla="*/ 126 w 170"/>
                <a:gd name="T49" fmla="*/ 123 h 240"/>
                <a:gd name="T50" fmla="*/ 103 w 170"/>
                <a:gd name="T51" fmla="*/ 130 h 240"/>
                <a:gd name="T52" fmla="*/ 170 w 170"/>
                <a:gd name="T53" fmla="*/ 240 h 240"/>
                <a:gd name="T54" fmla="*/ 128 w 170"/>
                <a:gd name="T55" fmla="*/ 240 h 240"/>
                <a:gd name="T56" fmla="*/ 68 w 170"/>
                <a:gd name="T57" fmla="*/ 133 h 240"/>
                <a:gd name="T58" fmla="*/ 33 w 170"/>
                <a:gd name="T59" fmla="*/ 133 h 240"/>
                <a:gd name="T60" fmla="*/ 33 w 170"/>
                <a:gd name="T61" fmla="*/ 240 h 240"/>
                <a:gd name="T62" fmla="*/ 0 w 170"/>
                <a:gd name="T63" fmla="*/ 240 h 240"/>
                <a:gd name="T64" fmla="*/ 0 w 170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0">
                  <a:moveTo>
                    <a:pt x="33" y="28"/>
                  </a:moveTo>
                  <a:lnTo>
                    <a:pt x="33" y="105"/>
                  </a:lnTo>
                  <a:lnTo>
                    <a:pt x="75" y="105"/>
                  </a:lnTo>
                  <a:lnTo>
                    <a:pt x="91" y="105"/>
                  </a:lnTo>
                  <a:lnTo>
                    <a:pt x="105" y="100"/>
                  </a:lnTo>
                  <a:lnTo>
                    <a:pt x="117" y="96"/>
                  </a:lnTo>
                  <a:lnTo>
                    <a:pt x="124" y="84"/>
                  </a:lnTo>
                  <a:lnTo>
                    <a:pt x="126" y="68"/>
                  </a:lnTo>
                  <a:lnTo>
                    <a:pt x="124" y="51"/>
                  </a:lnTo>
                  <a:lnTo>
                    <a:pt x="117" y="40"/>
                  </a:lnTo>
                  <a:lnTo>
                    <a:pt x="105" y="33"/>
                  </a:lnTo>
                  <a:lnTo>
                    <a:pt x="91" y="30"/>
                  </a:lnTo>
                  <a:lnTo>
                    <a:pt x="75" y="28"/>
                  </a:lnTo>
                  <a:lnTo>
                    <a:pt x="33" y="28"/>
                  </a:lnTo>
                  <a:close/>
                  <a:moveTo>
                    <a:pt x="0" y="0"/>
                  </a:moveTo>
                  <a:lnTo>
                    <a:pt x="84" y="0"/>
                  </a:lnTo>
                  <a:lnTo>
                    <a:pt x="112" y="2"/>
                  </a:lnTo>
                  <a:lnTo>
                    <a:pt x="131" y="12"/>
                  </a:lnTo>
                  <a:lnTo>
                    <a:pt x="145" y="23"/>
                  </a:lnTo>
                  <a:lnTo>
                    <a:pt x="154" y="37"/>
                  </a:lnTo>
                  <a:lnTo>
                    <a:pt x="158" y="51"/>
                  </a:lnTo>
                  <a:lnTo>
                    <a:pt x="161" y="68"/>
                  </a:lnTo>
                  <a:lnTo>
                    <a:pt x="156" y="89"/>
                  </a:lnTo>
                  <a:lnTo>
                    <a:pt x="145" y="109"/>
                  </a:lnTo>
                  <a:lnTo>
                    <a:pt x="126" y="123"/>
                  </a:lnTo>
                  <a:lnTo>
                    <a:pt x="103" y="130"/>
                  </a:lnTo>
                  <a:lnTo>
                    <a:pt x="170" y="240"/>
                  </a:lnTo>
                  <a:lnTo>
                    <a:pt x="128" y="240"/>
                  </a:lnTo>
                  <a:lnTo>
                    <a:pt x="68" y="133"/>
                  </a:lnTo>
                  <a:lnTo>
                    <a:pt x="33" y="133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44" name="Freeform 39"/>
            <p:cNvSpPr/>
            <p:nvPr userDrawn="1"/>
          </p:nvSpPr>
          <p:spPr bwMode="auto">
            <a:xfrm>
              <a:off x="13958888" y="3175"/>
              <a:ext cx="295275" cy="381000"/>
            </a:xfrm>
            <a:custGeom>
              <a:avLst/>
              <a:gdLst>
                <a:gd name="T0" fmla="*/ 0 w 186"/>
                <a:gd name="T1" fmla="*/ 0 h 240"/>
                <a:gd name="T2" fmla="*/ 186 w 186"/>
                <a:gd name="T3" fmla="*/ 0 h 240"/>
                <a:gd name="T4" fmla="*/ 186 w 186"/>
                <a:gd name="T5" fmla="*/ 30 h 240"/>
                <a:gd name="T6" fmla="*/ 109 w 186"/>
                <a:gd name="T7" fmla="*/ 30 h 240"/>
                <a:gd name="T8" fmla="*/ 109 w 186"/>
                <a:gd name="T9" fmla="*/ 240 h 240"/>
                <a:gd name="T10" fmla="*/ 77 w 186"/>
                <a:gd name="T11" fmla="*/ 240 h 240"/>
                <a:gd name="T12" fmla="*/ 77 w 186"/>
                <a:gd name="T13" fmla="*/ 30 h 240"/>
                <a:gd name="T14" fmla="*/ 0 w 186"/>
                <a:gd name="T15" fmla="*/ 30 h 240"/>
                <a:gd name="T16" fmla="*/ 0 w 186"/>
                <a:gd name="T17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6" h="240">
                  <a:moveTo>
                    <a:pt x="0" y="0"/>
                  </a:moveTo>
                  <a:lnTo>
                    <a:pt x="186" y="0"/>
                  </a:lnTo>
                  <a:lnTo>
                    <a:pt x="186" y="30"/>
                  </a:lnTo>
                  <a:lnTo>
                    <a:pt x="109" y="30"/>
                  </a:lnTo>
                  <a:lnTo>
                    <a:pt x="109" y="240"/>
                  </a:lnTo>
                  <a:lnTo>
                    <a:pt x="77" y="240"/>
                  </a:lnTo>
                  <a:lnTo>
                    <a:pt x="77" y="30"/>
                  </a:lnTo>
                  <a:lnTo>
                    <a:pt x="0" y="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45" name="Freeform 40"/>
            <p:cNvSpPr/>
            <p:nvPr userDrawn="1"/>
          </p:nvSpPr>
          <p:spPr bwMode="auto">
            <a:xfrm>
              <a:off x="14298613" y="3175"/>
              <a:ext cx="254000" cy="381000"/>
            </a:xfrm>
            <a:custGeom>
              <a:avLst/>
              <a:gdLst>
                <a:gd name="T0" fmla="*/ 0 w 160"/>
                <a:gd name="T1" fmla="*/ 0 h 240"/>
                <a:gd name="T2" fmla="*/ 156 w 160"/>
                <a:gd name="T3" fmla="*/ 0 h 240"/>
                <a:gd name="T4" fmla="*/ 156 w 160"/>
                <a:gd name="T5" fmla="*/ 30 h 240"/>
                <a:gd name="T6" fmla="*/ 32 w 160"/>
                <a:gd name="T7" fmla="*/ 30 h 240"/>
                <a:gd name="T8" fmla="*/ 32 w 160"/>
                <a:gd name="T9" fmla="*/ 102 h 240"/>
                <a:gd name="T10" fmla="*/ 146 w 160"/>
                <a:gd name="T11" fmla="*/ 102 h 240"/>
                <a:gd name="T12" fmla="*/ 146 w 160"/>
                <a:gd name="T13" fmla="*/ 133 h 240"/>
                <a:gd name="T14" fmla="*/ 32 w 160"/>
                <a:gd name="T15" fmla="*/ 133 h 240"/>
                <a:gd name="T16" fmla="*/ 32 w 160"/>
                <a:gd name="T17" fmla="*/ 210 h 240"/>
                <a:gd name="T18" fmla="*/ 160 w 160"/>
                <a:gd name="T19" fmla="*/ 210 h 240"/>
                <a:gd name="T20" fmla="*/ 160 w 160"/>
                <a:gd name="T21" fmla="*/ 240 h 240"/>
                <a:gd name="T22" fmla="*/ 0 w 160"/>
                <a:gd name="T23" fmla="*/ 240 h 240"/>
                <a:gd name="T24" fmla="*/ 0 w 160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0" h="240">
                  <a:moveTo>
                    <a:pt x="0" y="0"/>
                  </a:moveTo>
                  <a:lnTo>
                    <a:pt x="156" y="0"/>
                  </a:lnTo>
                  <a:lnTo>
                    <a:pt x="156" y="30"/>
                  </a:lnTo>
                  <a:lnTo>
                    <a:pt x="32" y="30"/>
                  </a:lnTo>
                  <a:lnTo>
                    <a:pt x="32" y="102"/>
                  </a:lnTo>
                  <a:lnTo>
                    <a:pt x="146" y="102"/>
                  </a:lnTo>
                  <a:lnTo>
                    <a:pt x="146" y="133"/>
                  </a:lnTo>
                  <a:lnTo>
                    <a:pt x="32" y="133"/>
                  </a:lnTo>
                  <a:lnTo>
                    <a:pt x="32" y="210"/>
                  </a:lnTo>
                  <a:lnTo>
                    <a:pt x="160" y="210"/>
                  </a:lnTo>
                  <a:lnTo>
                    <a:pt x="160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46" name="Freeform 41"/>
            <p:cNvSpPr>
              <a:spLocks noEditPoints="1"/>
            </p:cNvSpPr>
            <p:nvPr userDrawn="1"/>
          </p:nvSpPr>
          <p:spPr bwMode="auto">
            <a:xfrm>
              <a:off x="14619288" y="3175"/>
              <a:ext cx="269875" cy="381000"/>
            </a:xfrm>
            <a:custGeom>
              <a:avLst/>
              <a:gdLst>
                <a:gd name="T0" fmla="*/ 33 w 170"/>
                <a:gd name="T1" fmla="*/ 28 h 240"/>
                <a:gd name="T2" fmla="*/ 33 w 170"/>
                <a:gd name="T3" fmla="*/ 105 h 240"/>
                <a:gd name="T4" fmla="*/ 75 w 170"/>
                <a:gd name="T5" fmla="*/ 105 h 240"/>
                <a:gd name="T6" fmla="*/ 89 w 170"/>
                <a:gd name="T7" fmla="*/ 105 h 240"/>
                <a:gd name="T8" fmla="*/ 103 w 170"/>
                <a:gd name="T9" fmla="*/ 100 h 240"/>
                <a:gd name="T10" fmla="*/ 114 w 170"/>
                <a:gd name="T11" fmla="*/ 96 h 240"/>
                <a:gd name="T12" fmla="*/ 124 w 170"/>
                <a:gd name="T13" fmla="*/ 84 h 240"/>
                <a:gd name="T14" fmla="*/ 126 w 170"/>
                <a:gd name="T15" fmla="*/ 68 h 240"/>
                <a:gd name="T16" fmla="*/ 124 w 170"/>
                <a:gd name="T17" fmla="*/ 51 h 240"/>
                <a:gd name="T18" fmla="*/ 114 w 170"/>
                <a:gd name="T19" fmla="*/ 40 h 240"/>
                <a:gd name="T20" fmla="*/ 103 w 170"/>
                <a:gd name="T21" fmla="*/ 33 h 240"/>
                <a:gd name="T22" fmla="*/ 89 w 170"/>
                <a:gd name="T23" fmla="*/ 30 h 240"/>
                <a:gd name="T24" fmla="*/ 75 w 170"/>
                <a:gd name="T25" fmla="*/ 28 h 240"/>
                <a:gd name="T26" fmla="*/ 33 w 170"/>
                <a:gd name="T27" fmla="*/ 28 h 240"/>
                <a:gd name="T28" fmla="*/ 0 w 170"/>
                <a:gd name="T29" fmla="*/ 0 h 240"/>
                <a:gd name="T30" fmla="*/ 84 w 170"/>
                <a:gd name="T31" fmla="*/ 0 h 240"/>
                <a:gd name="T32" fmla="*/ 110 w 170"/>
                <a:gd name="T33" fmla="*/ 2 h 240"/>
                <a:gd name="T34" fmla="*/ 131 w 170"/>
                <a:gd name="T35" fmla="*/ 12 h 240"/>
                <a:gd name="T36" fmla="*/ 145 w 170"/>
                <a:gd name="T37" fmla="*/ 23 h 240"/>
                <a:gd name="T38" fmla="*/ 154 w 170"/>
                <a:gd name="T39" fmla="*/ 37 h 240"/>
                <a:gd name="T40" fmla="*/ 159 w 170"/>
                <a:gd name="T41" fmla="*/ 51 h 240"/>
                <a:gd name="T42" fmla="*/ 161 w 170"/>
                <a:gd name="T43" fmla="*/ 68 h 240"/>
                <a:gd name="T44" fmla="*/ 156 w 170"/>
                <a:gd name="T45" fmla="*/ 89 h 240"/>
                <a:gd name="T46" fmla="*/ 145 w 170"/>
                <a:gd name="T47" fmla="*/ 109 h 240"/>
                <a:gd name="T48" fmla="*/ 126 w 170"/>
                <a:gd name="T49" fmla="*/ 123 h 240"/>
                <a:gd name="T50" fmla="*/ 100 w 170"/>
                <a:gd name="T51" fmla="*/ 130 h 240"/>
                <a:gd name="T52" fmla="*/ 170 w 170"/>
                <a:gd name="T53" fmla="*/ 240 h 240"/>
                <a:gd name="T54" fmla="*/ 128 w 170"/>
                <a:gd name="T55" fmla="*/ 240 h 240"/>
                <a:gd name="T56" fmla="*/ 68 w 170"/>
                <a:gd name="T57" fmla="*/ 133 h 240"/>
                <a:gd name="T58" fmla="*/ 33 w 170"/>
                <a:gd name="T59" fmla="*/ 133 h 240"/>
                <a:gd name="T60" fmla="*/ 33 w 170"/>
                <a:gd name="T61" fmla="*/ 240 h 240"/>
                <a:gd name="T62" fmla="*/ 0 w 170"/>
                <a:gd name="T63" fmla="*/ 240 h 240"/>
                <a:gd name="T64" fmla="*/ 0 w 170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0">
                  <a:moveTo>
                    <a:pt x="33" y="28"/>
                  </a:moveTo>
                  <a:lnTo>
                    <a:pt x="33" y="105"/>
                  </a:lnTo>
                  <a:lnTo>
                    <a:pt x="75" y="105"/>
                  </a:lnTo>
                  <a:lnTo>
                    <a:pt x="89" y="105"/>
                  </a:lnTo>
                  <a:lnTo>
                    <a:pt x="103" y="100"/>
                  </a:lnTo>
                  <a:lnTo>
                    <a:pt x="114" y="96"/>
                  </a:lnTo>
                  <a:lnTo>
                    <a:pt x="124" y="84"/>
                  </a:lnTo>
                  <a:lnTo>
                    <a:pt x="126" y="68"/>
                  </a:lnTo>
                  <a:lnTo>
                    <a:pt x="124" y="51"/>
                  </a:lnTo>
                  <a:lnTo>
                    <a:pt x="114" y="40"/>
                  </a:lnTo>
                  <a:lnTo>
                    <a:pt x="103" y="33"/>
                  </a:lnTo>
                  <a:lnTo>
                    <a:pt x="89" y="30"/>
                  </a:lnTo>
                  <a:lnTo>
                    <a:pt x="75" y="28"/>
                  </a:lnTo>
                  <a:lnTo>
                    <a:pt x="33" y="28"/>
                  </a:lnTo>
                  <a:close/>
                  <a:moveTo>
                    <a:pt x="0" y="0"/>
                  </a:moveTo>
                  <a:lnTo>
                    <a:pt x="84" y="0"/>
                  </a:lnTo>
                  <a:lnTo>
                    <a:pt x="110" y="2"/>
                  </a:lnTo>
                  <a:lnTo>
                    <a:pt x="131" y="12"/>
                  </a:lnTo>
                  <a:lnTo>
                    <a:pt x="145" y="23"/>
                  </a:lnTo>
                  <a:lnTo>
                    <a:pt x="154" y="37"/>
                  </a:lnTo>
                  <a:lnTo>
                    <a:pt x="159" y="51"/>
                  </a:lnTo>
                  <a:lnTo>
                    <a:pt x="161" y="68"/>
                  </a:lnTo>
                  <a:lnTo>
                    <a:pt x="156" y="89"/>
                  </a:lnTo>
                  <a:lnTo>
                    <a:pt x="145" y="109"/>
                  </a:lnTo>
                  <a:lnTo>
                    <a:pt x="126" y="123"/>
                  </a:lnTo>
                  <a:lnTo>
                    <a:pt x="100" y="130"/>
                  </a:lnTo>
                  <a:lnTo>
                    <a:pt x="170" y="240"/>
                  </a:lnTo>
                  <a:lnTo>
                    <a:pt x="128" y="240"/>
                  </a:lnTo>
                  <a:lnTo>
                    <a:pt x="68" y="133"/>
                  </a:lnTo>
                  <a:lnTo>
                    <a:pt x="33" y="133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47" name="Freeform 42"/>
            <p:cNvSpPr/>
            <p:nvPr userDrawn="1"/>
          </p:nvSpPr>
          <p:spPr bwMode="auto">
            <a:xfrm>
              <a:off x="15030450" y="3175"/>
              <a:ext cx="512763" cy="381000"/>
            </a:xfrm>
            <a:custGeom>
              <a:avLst/>
              <a:gdLst>
                <a:gd name="T0" fmla="*/ 0 w 323"/>
                <a:gd name="T1" fmla="*/ 0 h 240"/>
                <a:gd name="T2" fmla="*/ 35 w 323"/>
                <a:gd name="T3" fmla="*/ 0 h 240"/>
                <a:gd name="T4" fmla="*/ 86 w 323"/>
                <a:gd name="T5" fmla="*/ 191 h 240"/>
                <a:gd name="T6" fmla="*/ 86 w 323"/>
                <a:gd name="T7" fmla="*/ 191 h 240"/>
                <a:gd name="T8" fmla="*/ 144 w 323"/>
                <a:gd name="T9" fmla="*/ 0 h 240"/>
                <a:gd name="T10" fmla="*/ 181 w 323"/>
                <a:gd name="T11" fmla="*/ 0 h 240"/>
                <a:gd name="T12" fmla="*/ 237 w 323"/>
                <a:gd name="T13" fmla="*/ 191 h 240"/>
                <a:gd name="T14" fmla="*/ 237 w 323"/>
                <a:gd name="T15" fmla="*/ 191 h 240"/>
                <a:gd name="T16" fmla="*/ 291 w 323"/>
                <a:gd name="T17" fmla="*/ 0 h 240"/>
                <a:gd name="T18" fmla="*/ 323 w 323"/>
                <a:gd name="T19" fmla="*/ 0 h 240"/>
                <a:gd name="T20" fmla="*/ 253 w 323"/>
                <a:gd name="T21" fmla="*/ 240 h 240"/>
                <a:gd name="T22" fmla="*/ 221 w 323"/>
                <a:gd name="T23" fmla="*/ 240 h 240"/>
                <a:gd name="T24" fmla="*/ 163 w 323"/>
                <a:gd name="T25" fmla="*/ 44 h 240"/>
                <a:gd name="T26" fmla="*/ 160 w 323"/>
                <a:gd name="T27" fmla="*/ 44 h 240"/>
                <a:gd name="T28" fmla="*/ 104 w 323"/>
                <a:gd name="T29" fmla="*/ 240 h 240"/>
                <a:gd name="T30" fmla="*/ 69 w 323"/>
                <a:gd name="T31" fmla="*/ 240 h 240"/>
                <a:gd name="T32" fmla="*/ 0 w 323"/>
                <a:gd name="T33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3" h="240">
                  <a:moveTo>
                    <a:pt x="0" y="0"/>
                  </a:moveTo>
                  <a:lnTo>
                    <a:pt x="35" y="0"/>
                  </a:lnTo>
                  <a:lnTo>
                    <a:pt x="86" y="191"/>
                  </a:lnTo>
                  <a:lnTo>
                    <a:pt x="86" y="191"/>
                  </a:lnTo>
                  <a:lnTo>
                    <a:pt x="144" y="0"/>
                  </a:lnTo>
                  <a:lnTo>
                    <a:pt x="181" y="0"/>
                  </a:lnTo>
                  <a:lnTo>
                    <a:pt x="237" y="191"/>
                  </a:lnTo>
                  <a:lnTo>
                    <a:pt x="237" y="191"/>
                  </a:lnTo>
                  <a:lnTo>
                    <a:pt x="291" y="0"/>
                  </a:lnTo>
                  <a:lnTo>
                    <a:pt x="323" y="0"/>
                  </a:lnTo>
                  <a:lnTo>
                    <a:pt x="253" y="240"/>
                  </a:lnTo>
                  <a:lnTo>
                    <a:pt x="221" y="240"/>
                  </a:lnTo>
                  <a:lnTo>
                    <a:pt x="163" y="44"/>
                  </a:lnTo>
                  <a:lnTo>
                    <a:pt x="160" y="44"/>
                  </a:lnTo>
                  <a:lnTo>
                    <a:pt x="104" y="240"/>
                  </a:lnTo>
                  <a:lnTo>
                    <a:pt x="69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48" name="Freeform 43"/>
            <p:cNvSpPr>
              <a:spLocks noEditPoints="1"/>
            </p:cNvSpPr>
            <p:nvPr userDrawn="1"/>
          </p:nvSpPr>
          <p:spPr bwMode="auto">
            <a:xfrm>
              <a:off x="15562263" y="-7938"/>
              <a:ext cx="395288" cy="400050"/>
            </a:xfrm>
            <a:custGeom>
              <a:avLst/>
              <a:gdLst>
                <a:gd name="T0" fmla="*/ 123 w 249"/>
                <a:gd name="T1" fmla="*/ 33 h 252"/>
                <a:gd name="T2" fmla="*/ 93 w 249"/>
                <a:gd name="T3" fmla="*/ 37 h 252"/>
                <a:gd name="T4" fmla="*/ 70 w 249"/>
                <a:gd name="T5" fmla="*/ 49 h 252"/>
                <a:gd name="T6" fmla="*/ 51 w 249"/>
                <a:gd name="T7" fmla="*/ 70 h 252"/>
                <a:gd name="T8" fmla="*/ 37 w 249"/>
                <a:gd name="T9" fmla="*/ 98 h 252"/>
                <a:gd name="T10" fmla="*/ 35 w 249"/>
                <a:gd name="T11" fmla="*/ 126 h 252"/>
                <a:gd name="T12" fmla="*/ 37 w 249"/>
                <a:gd name="T13" fmla="*/ 156 h 252"/>
                <a:gd name="T14" fmla="*/ 51 w 249"/>
                <a:gd name="T15" fmla="*/ 182 h 252"/>
                <a:gd name="T16" fmla="*/ 70 w 249"/>
                <a:gd name="T17" fmla="*/ 203 h 252"/>
                <a:gd name="T18" fmla="*/ 93 w 249"/>
                <a:gd name="T19" fmla="*/ 217 h 252"/>
                <a:gd name="T20" fmla="*/ 123 w 249"/>
                <a:gd name="T21" fmla="*/ 221 h 252"/>
                <a:gd name="T22" fmla="*/ 153 w 249"/>
                <a:gd name="T23" fmla="*/ 217 h 252"/>
                <a:gd name="T24" fmla="*/ 179 w 249"/>
                <a:gd name="T25" fmla="*/ 203 h 252"/>
                <a:gd name="T26" fmla="*/ 198 w 249"/>
                <a:gd name="T27" fmla="*/ 182 h 252"/>
                <a:gd name="T28" fmla="*/ 209 w 249"/>
                <a:gd name="T29" fmla="*/ 156 h 252"/>
                <a:gd name="T30" fmla="*/ 214 w 249"/>
                <a:gd name="T31" fmla="*/ 126 h 252"/>
                <a:gd name="T32" fmla="*/ 209 w 249"/>
                <a:gd name="T33" fmla="*/ 98 h 252"/>
                <a:gd name="T34" fmla="*/ 198 w 249"/>
                <a:gd name="T35" fmla="*/ 70 h 252"/>
                <a:gd name="T36" fmla="*/ 179 w 249"/>
                <a:gd name="T37" fmla="*/ 49 h 252"/>
                <a:gd name="T38" fmla="*/ 153 w 249"/>
                <a:gd name="T39" fmla="*/ 37 h 252"/>
                <a:gd name="T40" fmla="*/ 123 w 249"/>
                <a:gd name="T41" fmla="*/ 33 h 252"/>
                <a:gd name="T42" fmla="*/ 123 w 249"/>
                <a:gd name="T43" fmla="*/ 0 h 252"/>
                <a:gd name="T44" fmla="*/ 165 w 249"/>
                <a:gd name="T45" fmla="*/ 7 h 252"/>
                <a:gd name="T46" fmla="*/ 200 w 249"/>
                <a:gd name="T47" fmla="*/ 26 h 252"/>
                <a:gd name="T48" fmla="*/ 226 w 249"/>
                <a:gd name="T49" fmla="*/ 51 h 252"/>
                <a:gd name="T50" fmla="*/ 242 w 249"/>
                <a:gd name="T51" fmla="*/ 86 h 252"/>
                <a:gd name="T52" fmla="*/ 249 w 249"/>
                <a:gd name="T53" fmla="*/ 126 h 252"/>
                <a:gd name="T54" fmla="*/ 242 w 249"/>
                <a:gd name="T55" fmla="*/ 168 h 252"/>
                <a:gd name="T56" fmla="*/ 226 w 249"/>
                <a:gd name="T57" fmla="*/ 203 h 252"/>
                <a:gd name="T58" fmla="*/ 200 w 249"/>
                <a:gd name="T59" fmla="*/ 228 h 252"/>
                <a:gd name="T60" fmla="*/ 165 w 249"/>
                <a:gd name="T61" fmla="*/ 247 h 252"/>
                <a:gd name="T62" fmla="*/ 123 w 249"/>
                <a:gd name="T63" fmla="*/ 252 h 252"/>
                <a:gd name="T64" fmla="*/ 84 w 249"/>
                <a:gd name="T65" fmla="*/ 247 h 252"/>
                <a:gd name="T66" fmla="*/ 49 w 249"/>
                <a:gd name="T67" fmla="*/ 228 h 252"/>
                <a:gd name="T68" fmla="*/ 23 w 249"/>
                <a:gd name="T69" fmla="*/ 203 h 252"/>
                <a:gd name="T70" fmla="*/ 4 w 249"/>
                <a:gd name="T71" fmla="*/ 168 h 252"/>
                <a:gd name="T72" fmla="*/ 0 w 249"/>
                <a:gd name="T73" fmla="*/ 126 h 252"/>
                <a:gd name="T74" fmla="*/ 4 w 249"/>
                <a:gd name="T75" fmla="*/ 86 h 252"/>
                <a:gd name="T76" fmla="*/ 23 w 249"/>
                <a:gd name="T77" fmla="*/ 51 h 252"/>
                <a:gd name="T78" fmla="*/ 49 w 249"/>
                <a:gd name="T79" fmla="*/ 26 h 252"/>
                <a:gd name="T80" fmla="*/ 84 w 249"/>
                <a:gd name="T81" fmla="*/ 7 h 252"/>
                <a:gd name="T82" fmla="*/ 123 w 249"/>
                <a:gd name="T83" fmla="*/ 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9" h="252">
                  <a:moveTo>
                    <a:pt x="123" y="33"/>
                  </a:moveTo>
                  <a:lnTo>
                    <a:pt x="93" y="37"/>
                  </a:lnTo>
                  <a:lnTo>
                    <a:pt x="70" y="49"/>
                  </a:lnTo>
                  <a:lnTo>
                    <a:pt x="51" y="70"/>
                  </a:lnTo>
                  <a:lnTo>
                    <a:pt x="37" y="98"/>
                  </a:lnTo>
                  <a:lnTo>
                    <a:pt x="35" y="126"/>
                  </a:lnTo>
                  <a:lnTo>
                    <a:pt x="37" y="156"/>
                  </a:lnTo>
                  <a:lnTo>
                    <a:pt x="51" y="182"/>
                  </a:lnTo>
                  <a:lnTo>
                    <a:pt x="70" y="203"/>
                  </a:lnTo>
                  <a:lnTo>
                    <a:pt x="93" y="217"/>
                  </a:lnTo>
                  <a:lnTo>
                    <a:pt x="123" y="221"/>
                  </a:lnTo>
                  <a:lnTo>
                    <a:pt x="153" y="217"/>
                  </a:lnTo>
                  <a:lnTo>
                    <a:pt x="179" y="203"/>
                  </a:lnTo>
                  <a:lnTo>
                    <a:pt x="198" y="182"/>
                  </a:lnTo>
                  <a:lnTo>
                    <a:pt x="209" y="156"/>
                  </a:lnTo>
                  <a:lnTo>
                    <a:pt x="214" y="126"/>
                  </a:lnTo>
                  <a:lnTo>
                    <a:pt x="209" y="98"/>
                  </a:lnTo>
                  <a:lnTo>
                    <a:pt x="198" y="70"/>
                  </a:lnTo>
                  <a:lnTo>
                    <a:pt x="179" y="49"/>
                  </a:lnTo>
                  <a:lnTo>
                    <a:pt x="153" y="37"/>
                  </a:lnTo>
                  <a:lnTo>
                    <a:pt x="123" y="33"/>
                  </a:lnTo>
                  <a:close/>
                  <a:moveTo>
                    <a:pt x="123" y="0"/>
                  </a:moveTo>
                  <a:lnTo>
                    <a:pt x="165" y="7"/>
                  </a:lnTo>
                  <a:lnTo>
                    <a:pt x="200" y="26"/>
                  </a:lnTo>
                  <a:lnTo>
                    <a:pt x="226" y="51"/>
                  </a:lnTo>
                  <a:lnTo>
                    <a:pt x="242" y="86"/>
                  </a:lnTo>
                  <a:lnTo>
                    <a:pt x="249" y="126"/>
                  </a:lnTo>
                  <a:lnTo>
                    <a:pt x="242" y="168"/>
                  </a:lnTo>
                  <a:lnTo>
                    <a:pt x="226" y="203"/>
                  </a:lnTo>
                  <a:lnTo>
                    <a:pt x="200" y="228"/>
                  </a:lnTo>
                  <a:lnTo>
                    <a:pt x="165" y="247"/>
                  </a:lnTo>
                  <a:lnTo>
                    <a:pt x="123" y="252"/>
                  </a:lnTo>
                  <a:lnTo>
                    <a:pt x="84" y="247"/>
                  </a:lnTo>
                  <a:lnTo>
                    <a:pt x="49" y="228"/>
                  </a:lnTo>
                  <a:lnTo>
                    <a:pt x="23" y="203"/>
                  </a:lnTo>
                  <a:lnTo>
                    <a:pt x="4" y="168"/>
                  </a:lnTo>
                  <a:lnTo>
                    <a:pt x="0" y="126"/>
                  </a:lnTo>
                  <a:lnTo>
                    <a:pt x="4" y="86"/>
                  </a:lnTo>
                  <a:lnTo>
                    <a:pt x="23" y="51"/>
                  </a:lnTo>
                  <a:lnTo>
                    <a:pt x="49" y="26"/>
                  </a:lnTo>
                  <a:lnTo>
                    <a:pt x="84" y="7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49" name="Freeform 44"/>
            <p:cNvSpPr>
              <a:spLocks noEditPoints="1"/>
            </p:cNvSpPr>
            <p:nvPr userDrawn="1"/>
          </p:nvSpPr>
          <p:spPr bwMode="auto">
            <a:xfrm>
              <a:off x="16024225" y="3175"/>
              <a:ext cx="269875" cy="381000"/>
            </a:xfrm>
            <a:custGeom>
              <a:avLst/>
              <a:gdLst>
                <a:gd name="T0" fmla="*/ 32 w 170"/>
                <a:gd name="T1" fmla="*/ 28 h 240"/>
                <a:gd name="T2" fmla="*/ 32 w 170"/>
                <a:gd name="T3" fmla="*/ 105 h 240"/>
                <a:gd name="T4" fmla="*/ 74 w 170"/>
                <a:gd name="T5" fmla="*/ 105 h 240"/>
                <a:gd name="T6" fmla="*/ 88 w 170"/>
                <a:gd name="T7" fmla="*/ 105 h 240"/>
                <a:gd name="T8" fmla="*/ 102 w 170"/>
                <a:gd name="T9" fmla="*/ 100 h 240"/>
                <a:gd name="T10" fmla="*/ 114 w 170"/>
                <a:gd name="T11" fmla="*/ 96 h 240"/>
                <a:gd name="T12" fmla="*/ 123 w 170"/>
                <a:gd name="T13" fmla="*/ 84 h 240"/>
                <a:gd name="T14" fmla="*/ 125 w 170"/>
                <a:gd name="T15" fmla="*/ 68 h 240"/>
                <a:gd name="T16" fmla="*/ 123 w 170"/>
                <a:gd name="T17" fmla="*/ 51 h 240"/>
                <a:gd name="T18" fmla="*/ 114 w 170"/>
                <a:gd name="T19" fmla="*/ 40 h 240"/>
                <a:gd name="T20" fmla="*/ 102 w 170"/>
                <a:gd name="T21" fmla="*/ 33 h 240"/>
                <a:gd name="T22" fmla="*/ 88 w 170"/>
                <a:gd name="T23" fmla="*/ 30 h 240"/>
                <a:gd name="T24" fmla="*/ 74 w 170"/>
                <a:gd name="T25" fmla="*/ 28 h 240"/>
                <a:gd name="T26" fmla="*/ 32 w 170"/>
                <a:gd name="T27" fmla="*/ 28 h 240"/>
                <a:gd name="T28" fmla="*/ 0 w 170"/>
                <a:gd name="T29" fmla="*/ 0 h 240"/>
                <a:gd name="T30" fmla="*/ 83 w 170"/>
                <a:gd name="T31" fmla="*/ 0 h 240"/>
                <a:gd name="T32" fmla="*/ 109 w 170"/>
                <a:gd name="T33" fmla="*/ 2 h 240"/>
                <a:gd name="T34" fmla="*/ 130 w 170"/>
                <a:gd name="T35" fmla="*/ 12 h 240"/>
                <a:gd name="T36" fmla="*/ 144 w 170"/>
                <a:gd name="T37" fmla="*/ 23 h 240"/>
                <a:gd name="T38" fmla="*/ 153 w 170"/>
                <a:gd name="T39" fmla="*/ 37 h 240"/>
                <a:gd name="T40" fmla="*/ 158 w 170"/>
                <a:gd name="T41" fmla="*/ 51 h 240"/>
                <a:gd name="T42" fmla="*/ 160 w 170"/>
                <a:gd name="T43" fmla="*/ 68 h 240"/>
                <a:gd name="T44" fmla="*/ 156 w 170"/>
                <a:gd name="T45" fmla="*/ 89 h 240"/>
                <a:gd name="T46" fmla="*/ 144 w 170"/>
                <a:gd name="T47" fmla="*/ 109 h 240"/>
                <a:gd name="T48" fmla="*/ 125 w 170"/>
                <a:gd name="T49" fmla="*/ 123 h 240"/>
                <a:gd name="T50" fmla="*/ 100 w 170"/>
                <a:gd name="T51" fmla="*/ 130 h 240"/>
                <a:gd name="T52" fmla="*/ 170 w 170"/>
                <a:gd name="T53" fmla="*/ 240 h 240"/>
                <a:gd name="T54" fmla="*/ 128 w 170"/>
                <a:gd name="T55" fmla="*/ 240 h 240"/>
                <a:gd name="T56" fmla="*/ 67 w 170"/>
                <a:gd name="T57" fmla="*/ 133 h 240"/>
                <a:gd name="T58" fmla="*/ 32 w 170"/>
                <a:gd name="T59" fmla="*/ 133 h 240"/>
                <a:gd name="T60" fmla="*/ 32 w 170"/>
                <a:gd name="T61" fmla="*/ 240 h 240"/>
                <a:gd name="T62" fmla="*/ 0 w 170"/>
                <a:gd name="T63" fmla="*/ 240 h 240"/>
                <a:gd name="T64" fmla="*/ 0 w 170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0">
                  <a:moveTo>
                    <a:pt x="32" y="28"/>
                  </a:moveTo>
                  <a:lnTo>
                    <a:pt x="32" y="105"/>
                  </a:lnTo>
                  <a:lnTo>
                    <a:pt x="74" y="105"/>
                  </a:lnTo>
                  <a:lnTo>
                    <a:pt x="88" y="105"/>
                  </a:lnTo>
                  <a:lnTo>
                    <a:pt x="102" y="100"/>
                  </a:lnTo>
                  <a:lnTo>
                    <a:pt x="114" y="96"/>
                  </a:lnTo>
                  <a:lnTo>
                    <a:pt x="123" y="84"/>
                  </a:lnTo>
                  <a:lnTo>
                    <a:pt x="125" y="68"/>
                  </a:lnTo>
                  <a:lnTo>
                    <a:pt x="123" y="51"/>
                  </a:lnTo>
                  <a:lnTo>
                    <a:pt x="114" y="40"/>
                  </a:lnTo>
                  <a:lnTo>
                    <a:pt x="102" y="33"/>
                  </a:lnTo>
                  <a:lnTo>
                    <a:pt x="88" y="30"/>
                  </a:lnTo>
                  <a:lnTo>
                    <a:pt x="74" y="28"/>
                  </a:lnTo>
                  <a:lnTo>
                    <a:pt x="32" y="28"/>
                  </a:lnTo>
                  <a:close/>
                  <a:moveTo>
                    <a:pt x="0" y="0"/>
                  </a:moveTo>
                  <a:lnTo>
                    <a:pt x="83" y="0"/>
                  </a:lnTo>
                  <a:lnTo>
                    <a:pt x="109" y="2"/>
                  </a:lnTo>
                  <a:lnTo>
                    <a:pt x="130" y="12"/>
                  </a:lnTo>
                  <a:lnTo>
                    <a:pt x="144" y="23"/>
                  </a:lnTo>
                  <a:lnTo>
                    <a:pt x="153" y="37"/>
                  </a:lnTo>
                  <a:lnTo>
                    <a:pt x="158" y="51"/>
                  </a:lnTo>
                  <a:lnTo>
                    <a:pt x="160" y="68"/>
                  </a:lnTo>
                  <a:lnTo>
                    <a:pt x="156" y="89"/>
                  </a:lnTo>
                  <a:lnTo>
                    <a:pt x="144" y="109"/>
                  </a:lnTo>
                  <a:lnTo>
                    <a:pt x="125" y="123"/>
                  </a:lnTo>
                  <a:lnTo>
                    <a:pt x="100" y="130"/>
                  </a:lnTo>
                  <a:lnTo>
                    <a:pt x="170" y="240"/>
                  </a:lnTo>
                  <a:lnTo>
                    <a:pt x="128" y="240"/>
                  </a:lnTo>
                  <a:lnTo>
                    <a:pt x="67" y="133"/>
                  </a:lnTo>
                  <a:lnTo>
                    <a:pt x="32" y="133"/>
                  </a:lnTo>
                  <a:lnTo>
                    <a:pt x="32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50" name="Freeform 45"/>
            <p:cNvSpPr/>
            <p:nvPr userDrawn="1"/>
          </p:nvSpPr>
          <p:spPr bwMode="auto">
            <a:xfrm>
              <a:off x="16341725" y="3175"/>
              <a:ext cx="225425" cy="381000"/>
            </a:xfrm>
            <a:custGeom>
              <a:avLst/>
              <a:gdLst>
                <a:gd name="T0" fmla="*/ 0 w 142"/>
                <a:gd name="T1" fmla="*/ 0 h 240"/>
                <a:gd name="T2" fmla="*/ 32 w 142"/>
                <a:gd name="T3" fmla="*/ 0 h 240"/>
                <a:gd name="T4" fmla="*/ 32 w 142"/>
                <a:gd name="T5" fmla="*/ 210 h 240"/>
                <a:gd name="T6" fmla="*/ 142 w 142"/>
                <a:gd name="T7" fmla="*/ 210 h 240"/>
                <a:gd name="T8" fmla="*/ 142 w 142"/>
                <a:gd name="T9" fmla="*/ 240 h 240"/>
                <a:gd name="T10" fmla="*/ 0 w 142"/>
                <a:gd name="T11" fmla="*/ 240 h 240"/>
                <a:gd name="T12" fmla="*/ 0 w 142"/>
                <a:gd name="T13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2" h="240">
                  <a:moveTo>
                    <a:pt x="0" y="0"/>
                  </a:moveTo>
                  <a:lnTo>
                    <a:pt x="32" y="0"/>
                  </a:lnTo>
                  <a:lnTo>
                    <a:pt x="32" y="210"/>
                  </a:lnTo>
                  <a:lnTo>
                    <a:pt x="142" y="210"/>
                  </a:lnTo>
                  <a:lnTo>
                    <a:pt x="142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59" name="Freeform 46"/>
            <p:cNvSpPr>
              <a:spLocks noEditPoints="1"/>
            </p:cNvSpPr>
            <p:nvPr userDrawn="1"/>
          </p:nvSpPr>
          <p:spPr bwMode="auto">
            <a:xfrm>
              <a:off x="16603663" y="3175"/>
              <a:ext cx="328613" cy="381000"/>
            </a:xfrm>
            <a:custGeom>
              <a:avLst/>
              <a:gdLst>
                <a:gd name="T0" fmla="*/ 33 w 207"/>
                <a:gd name="T1" fmla="*/ 30 h 240"/>
                <a:gd name="T2" fmla="*/ 33 w 207"/>
                <a:gd name="T3" fmla="*/ 210 h 240"/>
                <a:gd name="T4" fmla="*/ 72 w 207"/>
                <a:gd name="T5" fmla="*/ 210 h 240"/>
                <a:gd name="T6" fmla="*/ 105 w 207"/>
                <a:gd name="T7" fmla="*/ 205 h 240"/>
                <a:gd name="T8" fmla="*/ 133 w 207"/>
                <a:gd name="T9" fmla="*/ 193 h 240"/>
                <a:gd name="T10" fmla="*/ 154 w 207"/>
                <a:gd name="T11" fmla="*/ 177 h 240"/>
                <a:gd name="T12" fmla="*/ 168 w 207"/>
                <a:gd name="T13" fmla="*/ 151 h 240"/>
                <a:gd name="T14" fmla="*/ 175 w 207"/>
                <a:gd name="T15" fmla="*/ 119 h 240"/>
                <a:gd name="T16" fmla="*/ 172 w 207"/>
                <a:gd name="T17" fmla="*/ 105 h 240"/>
                <a:gd name="T18" fmla="*/ 170 w 207"/>
                <a:gd name="T19" fmla="*/ 89 h 240"/>
                <a:gd name="T20" fmla="*/ 161 w 207"/>
                <a:gd name="T21" fmla="*/ 72 h 240"/>
                <a:gd name="T22" fmla="*/ 149 w 207"/>
                <a:gd name="T23" fmla="*/ 56 h 240"/>
                <a:gd name="T24" fmla="*/ 133 w 207"/>
                <a:gd name="T25" fmla="*/ 42 h 240"/>
                <a:gd name="T26" fmla="*/ 109 w 207"/>
                <a:gd name="T27" fmla="*/ 35 h 240"/>
                <a:gd name="T28" fmla="*/ 82 w 207"/>
                <a:gd name="T29" fmla="*/ 30 h 240"/>
                <a:gd name="T30" fmla="*/ 33 w 207"/>
                <a:gd name="T31" fmla="*/ 30 h 240"/>
                <a:gd name="T32" fmla="*/ 0 w 207"/>
                <a:gd name="T33" fmla="*/ 0 h 240"/>
                <a:gd name="T34" fmla="*/ 84 w 207"/>
                <a:gd name="T35" fmla="*/ 0 h 240"/>
                <a:gd name="T36" fmla="*/ 121 w 207"/>
                <a:gd name="T37" fmla="*/ 5 h 240"/>
                <a:gd name="T38" fmla="*/ 151 w 207"/>
                <a:gd name="T39" fmla="*/ 16 h 240"/>
                <a:gd name="T40" fmla="*/ 175 w 207"/>
                <a:gd name="T41" fmla="*/ 33 h 240"/>
                <a:gd name="T42" fmla="*/ 191 w 207"/>
                <a:gd name="T43" fmla="*/ 54 h 240"/>
                <a:gd name="T44" fmla="*/ 200 w 207"/>
                <a:gd name="T45" fmla="*/ 77 h 240"/>
                <a:gd name="T46" fmla="*/ 207 w 207"/>
                <a:gd name="T47" fmla="*/ 100 h 240"/>
                <a:gd name="T48" fmla="*/ 207 w 207"/>
                <a:gd name="T49" fmla="*/ 119 h 240"/>
                <a:gd name="T50" fmla="*/ 205 w 207"/>
                <a:gd name="T51" fmla="*/ 149 h 240"/>
                <a:gd name="T52" fmla="*/ 193 w 207"/>
                <a:gd name="T53" fmla="*/ 177 h 240"/>
                <a:gd name="T54" fmla="*/ 175 w 207"/>
                <a:gd name="T55" fmla="*/ 203 h 240"/>
                <a:gd name="T56" fmla="*/ 149 w 207"/>
                <a:gd name="T57" fmla="*/ 221 h 240"/>
                <a:gd name="T58" fmla="*/ 116 w 207"/>
                <a:gd name="T59" fmla="*/ 235 h 240"/>
                <a:gd name="T60" fmla="*/ 77 w 207"/>
                <a:gd name="T61" fmla="*/ 240 h 240"/>
                <a:gd name="T62" fmla="*/ 0 w 207"/>
                <a:gd name="T63" fmla="*/ 240 h 240"/>
                <a:gd name="T64" fmla="*/ 0 w 207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07" h="240">
                  <a:moveTo>
                    <a:pt x="33" y="30"/>
                  </a:moveTo>
                  <a:lnTo>
                    <a:pt x="33" y="210"/>
                  </a:lnTo>
                  <a:lnTo>
                    <a:pt x="72" y="210"/>
                  </a:lnTo>
                  <a:lnTo>
                    <a:pt x="105" y="205"/>
                  </a:lnTo>
                  <a:lnTo>
                    <a:pt x="133" y="193"/>
                  </a:lnTo>
                  <a:lnTo>
                    <a:pt x="154" y="177"/>
                  </a:lnTo>
                  <a:lnTo>
                    <a:pt x="168" y="151"/>
                  </a:lnTo>
                  <a:lnTo>
                    <a:pt x="175" y="119"/>
                  </a:lnTo>
                  <a:lnTo>
                    <a:pt x="172" y="105"/>
                  </a:lnTo>
                  <a:lnTo>
                    <a:pt x="170" y="89"/>
                  </a:lnTo>
                  <a:lnTo>
                    <a:pt x="161" y="72"/>
                  </a:lnTo>
                  <a:lnTo>
                    <a:pt x="149" y="56"/>
                  </a:lnTo>
                  <a:lnTo>
                    <a:pt x="133" y="42"/>
                  </a:lnTo>
                  <a:lnTo>
                    <a:pt x="109" y="35"/>
                  </a:lnTo>
                  <a:lnTo>
                    <a:pt x="82" y="30"/>
                  </a:lnTo>
                  <a:lnTo>
                    <a:pt x="33" y="30"/>
                  </a:lnTo>
                  <a:close/>
                  <a:moveTo>
                    <a:pt x="0" y="0"/>
                  </a:moveTo>
                  <a:lnTo>
                    <a:pt x="84" y="0"/>
                  </a:lnTo>
                  <a:lnTo>
                    <a:pt x="121" y="5"/>
                  </a:lnTo>
                  <a:lnTo>
                    <a:pt x="151" y="16"/>
                  </a:lnTo>
                  <a:lnTo>
                    <a:pt x="175" y="33"/>
                  </a:lnTo>
                  <a:lnTo>
                    <a:pt x="191" y="54"/>
                  </a:lnTo>
                  <a:lnTo>
                    <a:pt x="200" y="77"/>
                  </a:lnTo>
                  <a:lnTo>
                    <a:pt x="207" y="100"/>
                  </a:lnTo>
                  <a:lnTo>
                    <a:pt x="207" y="119"/>
                  </a:lnTo>
                  <a:lnTo>
                    <a:pt x="205" y="149"/>
                  </a:lnTo>
                  <a:lnTo>
                    <a:pt x="193" y="177"/>
                  </a:lnTo>
                  <a:lnTo>
                    <a:pt x="175" y="203"/>
                  </a:lnTo>
                  <a:lnTo>
                    <a:pt x="149" y="221"/>
                  </a:lnTo>
                  <a:lnTo>
                    <a:pt x="116" y="235"/>
                  </a:lnTo>
                  <a:lnTo>
                    <a:pt x="77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grpSp>
          <p:nvGrpSpPr>
            <p:cNvPr id="62" name="Group 61"/>
            <p:cNvGrpSpPr/>
            <p:nvPr userDrawn="1"/>
          </p:nvGrpSpPr>
          <p:grpSpPr>
            <a:xfrm>
              <a:off x="7003917" y="-481263"/>
              <a:ext cx="2430980" cy="875636"/>
              <a:chOff x="271463" y="2852738"/>
              <a:chExt cx="3190876" cy="1149350"/>
            </a:xfrm>
          </p:grpSpPr>
          <p:sp>
            <p:nvSpPr>
              <p:cNvPr id="63" name="Freeform 6"/>
              <p:cNvSpPr/>
              <p:nvPr/>
            </p:nvSpPr>
            <p:spPr bwMode="auto">
              <a:xfrm>
                <a:off x="1577976" y="2852738"/>
                <a:ext cx="609600" cy="1149350"/>
              </a:xfrm>
              <a:custGeom>
                <a:avLst/>
                <a:gdLst>
                  <a:gd name="T0" fmla="*/ 0 w 384"/>
                  <a:gd name="T1" fmla="*/ 0 h 724"/>
                  <a:gd name="T2" fmla="*/ 41 w 384"/>
                  <a:gd name="T3" fmla="*/ 0 h 724"/>
                  <a:gd name="T4" fmla="*/ 192 w 384"/>
                  <a:gd name="T5" fmla="*/ 241 h 724"/>
                  <a:gd name="T6" fmla="*/ 341 w 384"/>
                  <a:gd name="T7" fmla="*/ 0 h 724"/>
                  <a:gd name="T8" fmla="*/ 382 w 384"/>
                  <a:gd name="T9" fmla="*/ 0 h 724"/>
                  <a:gd name="T10" fmla="*/ 382 w 384"/>
                  <a:gd name="T11" fmla="*/ 723 h 724"/>
                  <a:gd name="T12" fmla="*/ 384 w 384"/>
                  <a:gd name="T13" fmla="*/ 724 h 724"/>
                  <a:gd name="T14" fmla="*/ 341 w 384"/>
                  <a:gd name="T15" fmla="*/ 724 h 724"/>
                  <a:gd name="T16" fmla="*/ 192 w 384"/>
                  <a:gd name="T17" fmla="*/ 483 h 724"/>
                  <a:gd name="T18" fmla="*/ 41 w 384"/>
                  <a:gd name="T19" fmla="*/ 724 h 724"/>
                  <a:gd name="T20" fmla="*/ 0 w 384"/>
                  <a:gd name="T21" fmla="*/ 724 h 724"/>
                  <a:gd name="T22" fmla="*/ 0 w 384"/>
                  <a:gd name="T23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84" h="724">
                    <a:moveTo>
                      <a:pt x="0" y="0"/>
                    </a:moveTo>
                    <a:lnTo>
                      <a:pt x="41" y="0"/>
                    </a:lnTo>
                    <a:lnTo>
                      <a:pt x="192" y="241"/>
                    </a:lnTo>
                    <a:lnTo>
                      <a:pt x="341" y="0"/>
                    </a:lnTo>
                    <a:lnTo>
                      <a:pt x="382" y="0"/>
                    </a:lnTo>
                    <a:lnTo>
                      <a:pt x="382" y="723"/>
                    </a:lnTo>
                    <a:lnTo>
                      <a:pt x="384" y="724"/>
                    </a:lnTo>
                    <a:lnTo>
                      <a:pt x="341" y="724"/>
                    </a:lnTo>
                    <a:lnTo>
                      <a:pt x="192" y="483"/>
                    </a:lnTo>
                    <a:lnTo>
                      <a:pt x="41" y="724"/>
                    </a:lnTo>
                    <a:lnTo>
                      <a:pt x="0" y="7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DB2DB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64" name="Freeform 7"/>
              <p:cNvSpPr/>
              <p:nvPr/>
            </p:nvSpPr>
            <p:spPr bwMode="auto">
              <a:xfrm>
                <a:off x="1225551" y="2852738"/>
                <a:ext cx="352425" cy="1149350"/>
              </a:xfrm>
              <a:custGeom>
                <a:avLst/>
                <a:gdLst>
                  <a:gd name="T0" fmla="*/ 0 w 222"/>
                  <a:gd name="T1" fmla="*/ 0 h 724"/>
                  <a:gd name="T2" fmla="*/ 222 w 222"/>
                  <a:gd name="T3" fmla="*/ 0 h 724"/>
                  <a:gd name="T4" fmla="*/ 222 w 222"/>
                  <a:gd name="T5" fmla="*/ 724 h 724"/>
                  <a:gd name="T6" fmla="*/ 0 w 222"/>
                  <a:gd name="T7" fmla="*/ 724 h 724"/>
                  <a:gd name="T8" fmla="*/ 222 w 222"/>
                  <a:gd name="T9" fmla="*/ 361 h 724"/>
                  <a:gd name="T10" fmla="*/ 0 w 222"/>
                  <a:gd name="T11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2" h="724">
                    <a:moveTo>
                      <a:pt x="0" y="0"/>
                    </a:moveTo>
                    <a:lnTo>
                      <a:pt x="222" y="0"/>
                    </a:lnTo>
                    <a:lnTo>
                      <a:pt x="222" y="724"/>
                    </a:lnTo>
                    <a:lnTo>
                      <a:pt x="0" y="724"/>
                    </a:lnTo>
                    <a:lnTo>
                      <a:pt x="222" y="36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58436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65" name="Freeform 8"/>
              <p:cNvSpPr/>
              <p:nvPr/>
            </p:nvSpPr>
            <p:spPr bwMode="auto">
              <a:xfrm>
                <a:off x="2184401" y="2852738"/>
                <a:ext cx="354013" cy="1149350"/>
              </a:xfrm>
              <a:custGeom>
                <a:avLst/>
                <a:gdLst>
                  <a:gd name="T0" fmla="*/ 0 w 223"/>
                  <a:gd name="T1" fmla="*/ 0 h 724"/>
                  <a:gd name="T2" fmla="*/ 223 w 223"/>
                  <a:gd name="T3" fmla="*/ 0 h 724"/>
                  <a:gd name="T4" fmla="*/ 2 w 223"/>
                  <a:gd name="T5" fmla="*/ 361 h 724"/>
                  <a:gd name="T6" fmla="*/ 223 w 223"/>
                  <a:gd name="T7" fmla="*/ 724 h 724"/>
                  <a:gd name="T8" fmla="*/ 2 w 223"/>
                  <a:gd name="T9" fmla="*/ 724 h 724"/>
                  <a:gd name="T10" fmla="*/ 0 w 223"/>
                  <a:gd name="T11" fmla="*/ 723 h 724"/>
                  <a:gd name="T12" fmla="*/ 0 w 223"/>
                  <a:gd name="T13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3" h="724">
                    <a:moveTo>
                      <a:pt x="0" y="0"/>
                    </a:moveTo>
                    <a:lnTo>
                      <a:pt x="223" y="0"/>
                    </a:lnTo>
                    <a:lnTo>
                      <a:pt x="2" y="361"/>
                    </a:lnTo>
                    <a:lnTo>
                      <a:pt x="223" y="724"/>
                    </a:lnTo>
                    <a:lnTo>
                      <a:pt x="2" y="724"/>
                    </a:lnTo>
                    <a:lnTo>
                      <a:pt x="0" y="7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3983E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66" name="Freeform 9"/>
              <p:cNvSpPr>
                <a:spLocks noEditPoints="1"/>
              </p:cNvSpPr>
              <p:nvPr/>
            </p:nvSpPr>
            <p:spPr bwMode="auto">
              <a:xfrm>
                <a:off x="2187576" y="2852738"/>
                <a:ext cx="1274763" cy="1149350"/>
              </a:xfrm>
              <a:custGeom>
                <a:avLst/>
                <a:gdLst>
                  <a:gd name="T0" fmla="*/ 221 w 803"/>
                  <a:gd name="T1" fmla="*/ 179 h 724"/>
                  <a:gd name="T2" fmla="*/ 221 w 803"/>
                  <a:gd name="T3" fmla="*/ 383 h 724"/>
                  <a:gd name="T4" fmla="*/ 523 w 803"/>
                  <a:gd name="T5" fmla="*/ 383 h 724"/>
                  <a:gd name="T6" fmla="*/ 543 w 803"/>
                  <a:gd name="T7" fmla="*/ 382 h 724"/>
                  <a:gd name="T8" fmla="*/ 560 w 803"/>
                  <a:gd name="T9" fmla="*/ 374 h 724"/>
                  <a:gd name="T10" fmla="*/ 573 w 803"/>
                  <a:gd name="T11" fmla="*/ 361 h 724"/>
                  <a:gd name="T12" fmla="*/ 583 w 803"/>
                  <a:gd name="T13" fmla="*/ 346 h 724"/>
                  <a:gd name="T14" fmla="*/ 589 w 803"/>
                  <a:gd name="T15" fmla="*/ 329 h 724"/>
                  <a:gd name="T16" fmla="*/ 594 w 803"/>
                  <a:gd name="T17" fmla="*/ 310 h 724"/>
                  <a:gd name="T18" fmla="*/ 596 w 803"/>
                  <a:gd name="T19" fmla="*/ 292 h 724"/>
                  <a:gd name="T20" fmla="*/ 596 w 803"/>
                  <a:gd name="T21" fmla="*/ 256 h 724"/>
                  <a:gd name="T22" fmla="*/ 592 w 803"/>
                  <a:gd name="T23" fmla="*/ 233 h 724"/>
                  <a:gd name="T24" fmla="*/ 586 w 803"/>
                  <a:gd name="T25" fmla="*/ 215 h 724"/>
                  <a:gd name="T26" fmla="*/ 574 w 803"/>
                  <a:gd name="T27" fmla="*/ 200 h 724"/>
                  <a:gd name="T28" fmla="*/ 558 w 803"/>
                  <a:gd name="T29" fmla="*/ 188 h 724"/>
                  <a:gd name="T30" fmla="*/ 533 w 803"/>
                  <a:gd name="T31" fmla="*/ 182 h 724"/>
                  <a:gd name="T32" fmla="*/ 504 w 803"/>
                  <a:gd name="T33" fmla="*/ 179 h 724"/>
                  <a:gd name="T34" fmla="*/ 221 w 803"/>
                  <a:gd name="T35" fmla="*/ 179 h 724"/>
                  <a:gd name="T36" fmla="*/ 221 w 803"/>
                  <a:gd name="T37" fmla="*/ 0 h 724"/>
                  <a:gd name="T38" fmla="*/ 540 w 803"/>
                  <a:gd name="T39" fmla="*/ 0 h 724"/>
                  <a:gd name="T40" fmla="*/ 589 w 803"/>
                  <a:gd name="T41" fmla="*/ 2 h 724"/>
                  <a:gd name="T42" fmla="*/ 633 w 803"/>
                  <a:gd name="T43" fmla="*/ 8 h 724"/>
                  <a:gd name="T44" fmla="*/ 670 w 803"/>
                  <a:gd name="T45" fmla="*/ 18 h 724"/>
                  <a:gd name="T46" fmla="*/ 702 w 803"/>
                  <a:gd name="T47" fmla="*/ 33 h 724"/>
                  <a:gd name="T48" fmla="*/ 729 w 803"/>
                  <a:gd name="T49" fmla="*/ 49 h 724"/>
                  <a:gd name="T50" fmla="*/ 750 w 803"/>
                  <a:gd name="T51" fmla="*/ 70 h 724"/>
                  <a:gd name="T52" fmla="*/ 768 w 803"/>
                  <a:gd name="T53" fmla="*/ 93 h 724"/>
                  <a:gd name="T54" fmla="*/ 781 w 803"/>
                  <a:gd name="T55" fmla="*/ 120 h 724"/>
                  <a:gd name="T56" fmla="*/ 791 w 803"/>
                  <a:gd name="T57" fmla="*/ 149 h 724"/>
                  <a:gd name="T58" fmla="*/ 798 w 803"/>
                  <a:gd name="T59" fmla="*/ 180 h 724"/>
                  <a:gd name="T60" fmla="*/ 803 w 803"/>
                  <a:gd name="T61" fmla="*/ 213 h 724"/>
                  <a:gd name="T62" fmla="*/ 803 w 803"/>
                  <a:gd name="T63" fmla="*/ 247 h 724"/>
                  <a:gd name="T64" fmla="*/ 803 w 803"/>
                  <a:gd name="T65" fmla="*/ 333 h 724"/>
                  <a:gd name="T66" fmla="*/ 803 w 803"/>
                  <a:gd name="T67" fmla="*/ 361 h 724"/>
                  <a:gd name="T68" fmla="*/ 798 w 803"/>
                  <a:gd name="T69" fmla="*/ 392 h 724"/>
                  <a:gd name="T70" fmla="*/ 791 w 803"/>
                  <a:gd name="T71" fmla="*/ 421 h 724"/>
                  <a:gd name="T72" fmla="*/ 781 w 803"/>
                  <a:gd name="T73" fmla="*/ 449 h 724"/>
                  <a:gd name="T74" fmla="*/ 768 w 803"/>
                  <a:gd name="T75" fmla="*/ 475 h 724"/>
                  <a:gd name="T76" fmla="*/ 750 w 803"/>
                  <a:gd name="T77" fmla="*/ 500 h 724"/>
                  <a:gd name="T78" fmla="*/ 729 w 803"/>
                  <a:gd name="T79" fmla="*/ 521 h 724"/>
                  <a:gd name="T80" fmla="*/ 704 w 803"/>
                  <a:gd name="T81" fmla="*/ 539 h 724"/>
                  <a:gd name="T82" fmla="*/ 673 w 803"/>
                  <a:gd name="T83" fmla="*/ 552 h 724"/>
                  <a:gd name="T84" fmla="*/ 638 w 803"/>
                  <a:gd name="T85" fmla="*/ 560 h 724"/>
                  <a:gd name="T86" fmla="*/ 597 w 803"/>
                  <a:gd name="T87" fmla="*/ 564 h 724"/>
                  <a:gd name="T88" fmla="*/ 221 w 803"/>
                  <a:gd name="T89" fmla="*/ 564 h 724"/>
                  <a:gd name="T90" fmla="*/ 221 w 803"/>
                  <a:gd name="T91" fmla="*/ 724 h 724"/>
                  <a:gd name="T92" fmla="*/ 221 w 803"/>
                  <a:gd name="T93" fmla="*/ 724 h 724"/>
                  <a:gd name="T94" fmla="*/ 0 w 803"/>
                  <a:gd name="T95" fmla="*/ 361 h 724"/>
                  <a:gd name="T96" fmla="*/ 221 w 803"/>
                  <a:gd name="T97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803" h="724">
                    <a:moveTo>
                      <a:pt x="221" y="179"/>
                    </a:moveTo>
                    <a:lnTo>
                      <a:pt x="221" y="383"/>
                    </a:lnTo>
                    <a:lnTo>
                      <a:pt x="523" y="383"/>
                    </a:lnTo>
                    <a:lnTo>
                      <a:pt x="543" y="382"/>
                    </a:lnTo>
                    <a:lnTo>
                      <a:pt x="560" y="374"/>
                    </a:lnTo>
                    <a:lnTo>
                      <a:pt x="573" y="361"/>
                    </a:lnTo>
                    <a:lnTo>
                      <a:pt x="583" y="346"/>
                    </a:lnTo>
                    <a:lnTo>
                      <a:pt x="589" y="329"/>
                    </a:lnTo>
                    <a:lnTo>
                      <a:pt x="594" y="310"/>
                    </a:lnTo>
                    <a:lnTo>
                      <a:pt x="596" y="292"/>
                    </a:lnTo>
                    <a:lnTo>
                      <a:pt x="596" y="256"/>
                    </a:lnTo>
                    <a:lnTo>
                      <a:pt x="592" y="233"/>
                    </a:lnTo>
                    <a:lnTo>
                      <a:pt x="586" y="215"/>
                    </a:lnTo>
                    <a:lnTo>
                      <a:pt x="574" y="200"/>
                    </a:lnTo>
                    <a:lnTo>
                      <a:pt x="558" y="188"/>
                    </a:lnTo>
                    <a:lnTo>
                      <a:pt x="533" y="182"/>
                    </a:lnTo>
                    <a:lnTo>
                      <a:pt x="504" y="179"/>
                    </a:lnTo>
                    <a:lnTo>
                      <a:pt x="221" y="179"/>
                    </a:lnTo>
                    <a:close/>
                    <a:moveTo>
                      <a:pt x="221" y="0"/>
                    </a:moveTo>
                    <a:lnTo>
                      <a:pt x="540" y="0"/>
                    </a:lnTo>
                    <a:lnTo>
                      <a:pt x="589" y="2"/>
                    </a:lnTo>
                    <a:lnTo>
                      <a:pt x="633" y="8"/>
                    </a:lnTo>
                    <a:lnTo>
                      <a:pt x="670" y="18"/>
                    </a:lnTo>
                    <a:lnTo>
                      <a:pt x="702" y="33"/>
                    </a:lnTo>
                    <a:lnTo>
                      <a:pt x="729" y="49"/>
                    </a:lnTo>
                    <a:lnTo>
                      <a:pt x="750" y="70"/>
                    </a:lnTo>
                    <a:lnTo>
                      <a:pt x="768" y="93"/>
                    </a:lnTo>
                    <a:lnTo>
                      <a:pt x="781" y="120"/>
                    </a:lnTo>
                    <a:lnTo>
                      <a:pt x="791" y="149"/>
                    </a:lnTo>
                    <a:lnTo>
                      <a:pt x="798" y="180"/>
                    </a:lnTo>
                    <a:lnTo>
                      <a:pt x="803" y="213"/>
                    </a:lnTo>
                    <a:lnTo>
                      <a:pt x="803" y="247"/>
                    </a:lnTo>
                    <a:lnTo>
                      <a:pt x="803" y="333"/>
                    </a:lnTo>
                    <a:lnTo>
                      <a:pt x="803" y="361"/>
                    </a:lnTo>
                    <a:lnTo>
                      <a:pt x="798" y="392"/>
                    </a:lnTo>
                    <a:lnTo>
                      <a:pt x="791" y="421"/>
                    </a:lnTo>
                    <a:lnTo>
                      <a:pt x="781" y="449"/>
                    </a:lnTo>
                    <a:lnTo>
                      <a:pt x="768" y="475"/>
                    </a:lnTo>
                    <a:lnTo>
                      <a:pt x="750" y="500"/>
                    </a:lnTo>
                    <a:lnTo>
                      <a:pt x="729" y="521"/>
                    </a:lnTo>
                    <a:lnTo>
                      <a:pt x="704" y="539"/>
                    </a:lnTo>
                    <a:lnTo>
                      <a:pt x="673" y="552"/>
                    </a:lnTo>
                    <a:lnTo>
                      <a:pt x="638" y="560"/>
                    </a:lnTo>
                    <a:lnTo>
                      <a:pt x="597" y="564"/>
                    </a:lnTo>
                    <a:lnTo>
                      <a:pt x="221" y="564"/>
                    </a:lnTo>
                    <a:lnTo>
                      <a:pt x="221" y="724"/>
                    </a:lnTo>
                    <a:lnTo>
                      <a:pt x="221" y="724"/>
                    </a:lnTo>
                    <a:lnTo>
                      <a:pt x="0" y="361"/>
                    </a:lnTo>
                    <a:lnTo>
                      <a:pt x="221" y="0"/>
                    </a:lnTo>
                    <a:close/>
                  </a:path>
                </a:pathLst>
              </a:custGeom>
              <a:solidFill>
                <a:srgbClr val="C7D22D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67" name="Freeform 10"/>
              <p:cNvSpPr/>
              <p:nvPr/>
            </p:nvSpPr>
            <p:spPr bwMode="auto">
              <a:xfrm>
                <a:off x="271463" y="2852738"/>
                <a:ext cx="1306513" cy="1149350"/>
              </a:xfrm>
              <a:custGeom>
                <a:avLst/>
                <a:gdLst>
                  <a:gd name="T0" fmla="*/ 0 w 823"/>
                  <a:gd name="T1" fmla="*/ 0 h 724"/>
                  <a:gd name="T2" fmla="*/ 223 w 823"/>
                  <a:gd name="T3" fmla="*/ 0 h 724"/>
                  <a:gd name="T4" fmla="*/ 601 w 823"/>
                  <a:gd name="T5" fmla="*/ 438 h 724"/>
                  <a:gd name="T6" fmla="*/ 601 w 823"/>
                  <a:gd name="T7" fmla="*/ 0 h 724"/>
                  <a:gd name="T8" fmla="*/ 601 w 823"/>
                  <a:gd name="T9" fmla="*/ 0 h 724"/>
                  <a:gd name="T10" fmla="*/ 823 w 823"/>
                  <a:gd name="T11" fmla="*/ 361 h 724"/>
                  <a:gd name="T12" fmla="*/ 601 w 823"/>
                  <a:gd name="T13" fmla="*/ 724 h 724"/>
                  <a:gd name="T14" fmla="*/ 223 w 823"/>
                  <a:gd name="T15" fmla="*/ 287 h 724"/>
                  <a:gd name="T16" fmla="*/ 223 w 823"/>
                  <a:gd name="T17" fmla="*/ 724 h 724"/>
                  <a:gd name="T18" fmla="*/ 0 w 823"/>
                  <a:gd name="T19" fmla="*/ 724 h 724"/>
                  <a:gd name="T20" fmla="*/ 0 w 823"/>
                  <a:gd name="T21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23" h="724">
                    <a:moveTo>
                      <a:pt x="0" y="0"/>
                    </a:moveTo>
                    <a:lnTo>
                      <a:pt x="223" y="0"/>
                    </a:lnTo>
                    <a:lnTo>
                      <a:pt x="601" y="438"/>
                    </a:lnTo>
                    <a:lnTo>
                      <a:pt x="601" y="0"/>
                    </a:lnTo>
                    <a:lnTo>
                      <a:pt x="601" y="0"/>
                    </a:lnTo>
                    <a:lnTo>
                      <a:pt x="823" y="361"/>
                    </a:lnTo>
                    <a:lnTo>
                      <a:pt x="601" y="724"/>
                    </a:lnTo>
                    <a:lnTo>
                      <a:pt x="223" y="287"/>
                    </a:lnTo>
                    <a:lnTo>
                      <a:pt x="223" y="724"/>
                    </a:lnTo>
                    <a:lnTo>
                      <a:pt x="0" y="7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AD00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</p:grpSp>
      </p:grp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226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299524" y="280714"/>
            <a:ext cx="11663021" cy="654049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46" name="Text Placeholder 45"/>
          <p:cNvSpPr>
            <a:spLocks noGrp="1"/>
          </p:cNvSpPr>
          <p:nvPr>
            <p:ph type="body" sz="quarter" idx="10"/>
          </p:nvPr>
        </p:nvSpPr>
        <p:spPr>
          <a:xfrm>
            <a:off x="299523" y="1019916"/>
            <a:ext cx="11663021" cy="466724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226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299524" y="280714"/>
            <a:ext cx="11663021" cy="654049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5" name="Text Placeholder 45"/>
          <p:cNvSpPr>
            <a:spLocks noGrp="1"/>
          </p:cNvSpPr>
          <p:nvPr>
            <p:ph type="body" sz="quarter" idx="10"/>
          </p:nvPr>
        </p:nvSpPr>
        <p:spPr>
          <a:xfrm>
            <a:off x="299522" y="1074188"/>
            <a:ext cx="5847277" cy="466724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45"/>
          <p:cNvSpPr>
            <a:spLocks noGrp="1"/>
          </p:cNvSpPr>
          <p:nvPr>
            <p:ph type="body" sz="quarter" idx="11"/>
          </p:nvPr>
        </p:nvSpPr>
        <p:spPr>
          <a:xfrm>
            <a:off x="6115268" y="1074188"/>
            <a:ext cx="5847277" cy="466724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226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299524" y="280714"/>
            <a:ext cx="11663021" cy="654049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7" name="Text Placeholder 45"/>
          <p:cNvSpPr>
            <a:spLocks noGrp="1"/>
          </p:cNvSpPr>
          <p:nvPr>
            <p:ph type="body" sz="quarter" idx="10"/>
          </p:nvPr>
        </p:nvSpPr>
        <p:spPr>
          <a:xfrm>
            <a:off x="299522" y="1785389"/>
            <a:ext cx="5847277" cy="395501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45"/>
          <p:cNvSpPr>
            <a:spLocks noGrp="1"/>
          </p:cNvSpPr>
          <p:nvPr>
            <p:ph type="body" sz="quarter" idx="11"/>
          </p:nvPr>
        </p:nvSpPr>
        <p:spPr>
          <a:xfrm>
            <a:off x="6115268" y="1785389"/>
            <a:ext cx="5847277" cy="395501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quarter" idx="12"/>
          </p:nvPr>
        </p:nvSpPr>
        <p:spPr>
          <a:xfrm>
            <a:off x="300038" y="1117600"/>
            <a:ext cx="5815230" cy="6604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2600" b="1"/>
            </a:lvl1pPr>
            <a:lvl2pPr marL="233680" indent="0">
              <a:buFontTx/>
              <a:buNone/>
              <a:defRPr/>
            </a:lvl2pPr>
            <a:lvl3pPr marL="401955" indent="0">
              <a:buFontTx/>
              <a:buNone/>
              <a:defRPr/>
            </a:lvl3pPr>
            <a:lvl4pPr marL="569595" indent="0">
              <a:buFontTx/>
              <a:buNone/>
              <a:defRPr/>
            </a:lvl4pPr>
            <a:lvl5pPr marL="746125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6146800" y="1117600"/>
            <a:ext cx="5815746" cy="6604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2600" b="1"/>
            </a:lvl1pPr>
            <a:lvl2pPr marL="233680" indent="0">
              <a:buFontTx/>
              <a:buNone/>
              <a:defRPr/>
            </a:lvl2pPr>
            <a:lvl3pPr marL="401955" indent="0">
              <a:buFontTx/>
              <a:buNone/>
              <a:defRPr/>
            </a:lvl3pPr>
            <a:lvl4pPr marL="569595" indent="0">
              <a:buFontTx/>
              <a:buNone/>
              <a:defRPr/>
            </a:lvl4pPr>
            <a:lvl5pPr marL="746125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226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5994402" y="276225"/>
            <a:ext cx="5968143" cy="65405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46" name="Text Placeholder 45"/>
          <p:cNvSpPr>
            <a:spLocks noGrp="1"/>
          </p:cNvSpPr>
          <p:nvPr>
            <p:ph type="body" sz="quarter" idx="10"/>
          </p:nvPr>
        </p:nvSpPr>
        <p:spPr>
          <a:xfrm>
            <a:off x="5994400" y="1290089"/>
            <a:ext cx="5968143" cy="445031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12"/>
          <p:cNvSpPr>
            <a:spLocks noGrp="1"/>
          </p:cNvSpPr>
          <p:nvPr>
            <p:ph type="dt" sz="half" idx="2"/>
          </p:nvPr>
        </p:nvSpPr>
        <p:spPr>
          <a:xfrm>
            <a:off x="692040" y="6303694"/>
            <a:ext cx="1825687" cy="30877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lang="en-US" sz="1300" b="0" i="0" kern="1200" cap="none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fld id="{3BDFDD5F-E85B-4DA3-A4F9-9CF3C7409943}" type="datetime4">
              <a:rPr lang="en-US" smtClean="0"/>
              <a:t>May 6, 2019</a:t>
            </a:fld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5651500" cy="6883400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5651500" cy="68580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dirty="0"/>
              <a:t>Click to Insert Picture</a:t>
            </a:r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226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299524" y="280714"/>
            <a:ext cx="11663021" cy="654049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Title Goes Here</a:t>
            </a:r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226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299524" y="280714"/>
            <a:ext cx="11663021" cy="654049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sz="quarter" idx="10" hasCustomPrompt="1"/>
          </p:nvPr>
        </p:nvSpPr>
        <p:spPr>
          <a:xfrm>
            <a:off x="299524" y="1117600"/>
            <a:ext cx="11663021" cy="4292600"/>
          </a:xfrm>
        </p:spPr>
        <p:txBody>
          <a:bodyPr anchor="ctr"/>
          <a:lstStyle>
            <a:lvl1pPr marL="0" indent="0" algn="ctr">
              <a:buFontTx/>
              <a:buNone/>
              <a:defRPr baseline="0"/>
            </a:lvl1pPr>
          </a:lstStyle>
          <a:p>
            <a:r>
              <a:rPr lang="en-US" dirty="0"/>
              <a:t>Click to Add Table</a:t>
            </a:r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66" name="Rectangle 226"/>
          <p:cNvSpPr>
            <a:spLocks noGrp="1" noChangeArrowheads="1"/>
          </p:cNvSpPr>
          <p:nvPr>
            <p:ph type="title"/>
          </p:nvPr>
        </p:nvSpPr>
        <p:spPr bwMode="auto">
          <a:xfrm>
            <a:off x="300681" y="280713"/>
            <a:ext cx="11634385" cy="65405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dirty="0"/>
              <a:t>Title Goes Here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idx="1"/>
          </p:nvPr>
        </p:nvSpPr>
        <p:spPr>
          <a:xfrm>
            <a:off x="299523" y="1019916"/>
            <a:ext cx="11647054" cy="46660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777827" y="6303694"/>
            <a:ext cx="3643043" cy="308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en-US" sz="1300" b="0" i="0" cap="all" baseline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CONFIDENTIAL AND PROPRIETARY</a:t>
            </a:r>
          </a:p>
        </p:txBody>
      </p:sp>
      <p:sp>
        <p:nvSpPr>
          <p:cNvPr id="13" name="Slide Number Placeholder 1"/>
          <p:cNvSpPr txBox="1"/>
          <p:nvPr userDrawn="1"/>
        </p:nvSpPr>
        <p:spPr>
          <a:xfrm>
            <a:off x="333813" y="6302856"/>
            <a:ext cx="596447" cy="27781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b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l"/>
            <a:fld id="{9899D5D8-9A89-49C6-87E2-D5B81659BB09}" type="slidenum">
              <a:rPr lang="en-US" sz="1300" b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‹#›</a:t>
            </a:fld>
            <a:endParaRPr lang="en-US" sz="1300" b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10654921" y="6049926"/>
            <a:ext cx="1309821" cy="471796"/>
            <a:chOff x="271463" y="2852738"/>
            <a:chExt cx="3190876" cy="1149350"/>
          </a:xfrm>
        </p:grpSpPr>
        <p:sp>
          <p:nvSpPr>
            <p:cNvPr id="15" name="Freeform 6"/>
            <p:cNvSpPr/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6" name="Freeform 7"/>
            <p:cNvSpPr/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8" name="Freeform 8"/>
            <p:cNvSpPr/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9" name="Freeform 9"/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20" name="Freeform 10"/>
            <p:cNvSpPr/>
            <p:nvPr/>
          </p:nvSpPr>
          <p:spPr bwMode="auto">
            <a:xfrm>
              <a:off x="271463" y="2852738"/>
              <a:ext cx="1306513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ransition>
    <p:fade/>
  </p:transition>
  <p:hf hdr="0" ftr="0" dt="0"/>
  <p:txStyles>
    <p:titleStyle>
      <a:lvl1pPr algn="l" rtl="0" fontAlgn="base">
        <a:lnSpc>
          <a:spcPct val="100000"/>
        </a:lnSpc>
        <a:spcBef>
          <a:spcPct val="0"/>
        </a:spcBef>
        <a:spcAft>
          <a:spcPct val="0"/>
        </a:spcAft>
        <a:defRPr lang="en-US" sz="2900" b="1" kern="1200" dirty="0" smtClean="0">
          <a:solidFill>
            <a:schemeClr val="tx2">
              <a:lumMod val="75000"/>
            </a:schemeClr>
          </a:solidFill>
          <a:effectLst/>
          <a:latin typeface="Arial" panose="020B0604020202020204" pitchFamily="34" charset="0"/>
          <a:ea typeface="+mn-ea"/>
          <a:cs typeface="+mn-cs"/>
        </a:defRPr>
      </a:lvl1pPr>
      <a:lvl2pPr algn="r" rtl="0" fontAlgn="base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panose="020B0604020202020204" pitchFamily="34" charset="0"/>
        </a:defRPr>
      </a:lvl2pPr>
      <a:lvl3pPr algn="r" rtl="0" fontAlgn="base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panose="020B0604020202020204" pitchFamily="34" charset="0"/>
        </a:defRPr>
      </a:lvl3pPr>
      <a:lvl4pPr algn="r" rtl="0" fontAlgn="base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panose="020B0604020202020204" pitchFamily="34" charset="0"/>
        </a:defRPr>
      </a:lvl4pPr>
      <a:lvl5pPr algn="r" rtl="0" fontAlgn="base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panose="020B0604020202020204" pitchFamily="34" charset="0"/>
        </a:defRPr>
      </a:lvl5pPr>
      <a:lvl6pPr marL="457200" algn="r" rtl="0" fontAlgn="base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panose="020B0604020202020204" pitchFamily="34" charset="0"/>
        </a:defRPr>
      </a:lvl6pPr>
      <a:lvl7pPr marL="914400" algn="r" rtl="0" fontAlgn="base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panose="020B0604020202020204" pitchFamily="34" charset="0"/>
        </a:defRPr>
      </a:lvl7pPr>
      <a:lvl8pPr marL="1371600" algn="r" rtl="0" fontAlgn="base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panose="020B0604020202020204" pitchFamily="34" charset="0"/>
        </a:defRPr>
      </a:lvl8pPr>
      <a:lvl9pPr marL="1828800" algn="r" rtl="0" fontAlgn="base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panose="020B0604020202020204" pitchFamily="34" charset="0"/>
        </a:defRPr>
      </a:lvl9pPr>
    </p:titleStyle>
    <p:bodyStyle>
      <a:lvl1pPr marL="233680" indent="-233680" algn="l" rtl="0" fontAlgn="base">
        <a:lnSpc>
          <a:spcPct val="100000"/>
        </a:lnSpc>
        <a:spcBef>
          <a:spcPts val="575"/>
        </a:spcBef>
        <a:spcAft>
          <a:spcPts val="75"/>
        </a:spcAft>
        <a:buClr>
          <a:schemeClr val="tx1">
            <a:lumMod val="85000"/>
            <a:lumOff val="15000"/>
          </a:schemeClr>
        </a:buClr>
        <a:buSzPct val="80000"/>
        <a:buFont typeface="Arial" panose="020B0604020202020204" pitchFamily="34" charset="0"/>
        <a:buChar char="•"/>
        <a:defRPr sz="2400" b="0">
          <a:solidFill>
            <a:srgbClr val="000000"/>
          </a:solidFill>
          <a:latin typeface="+mn-lt"/>
          <a:ea typeface="+mn-ea"/>
          <a:cs typeface="+mn-cs"/>
        </a:defRPr>
      </a:lvl1pPr>
      <a:lvl2pPr marL="401955" indent="-168275" algn="l" rtl="0" fontAlgn="base">
        <a:lnSpc>
          <a:spcPct val="100000"/>
        </a:lnSpc>
        <a:spcBef>
          <a:spcPts val="575"/>
        </a:spcBef>
        <a:spcAft>
          <a:spcPts val="75"/>
        </a:spcAft>
        <a:buClr>
          <a:schemeClr val="tx1"/>
        </a:buClr>
        <a:buSzPct val="80000"/>
        <a:buFont typeface="Arial" panose="020B0604020202020204" pitchFamily="34" charset="0"/>
        <a:buChar char="−"/>
        <a:defRPr sz="2200">
          <a:solidFill>
            <a:srgbClr val="000000"/>
          </a:solidFill>
          <a:latin typeface="+mn-lt"/>
        </a:defRPr>
      </a:lvl2pPr>
      <a:lvl3pPr marL="570230" indent="-168275" algn="l" rtl="0" fontAlgn="base">
        <a:lnSpc>
          <a:spcPct val="100000"/>
        </a:lnSpc>
        <a:spcBef>
          <a:spcPts val="575"/>
        </a:spcBef>
        <a:spcAft>
          <a:spcPts val="75"/>
        </a:spcAft>
        <a:buClr>
          <a:schemeClr val="tx1"/>
        </a:buClr>
        <a:buSzPct val="80000"/>
        <a:buFont typeface="Wingdings" panose="05000000000000000000" pitchFamily="2" charset="2"/>
        <a:buChar char="§"/>
        <a:defRPr sz="2000">
          <a:solidFill>
            <a:srgbClr val="000000"/>
          </a:solidFill>
          <a:latin typeface="+mn-lt"/>
        </a:defRPr>
      </a:lvl3pPr>
      <a:lvl4pPr marL="746125" indent="-176530" algn="l" rtl="0" fontAlgn="base">
        <a:lnSpc>
          <a:spcPct val="100000"/>
        </a:lnSpc>
        <a:spcBef>
          <a:spcPts val="575"/>
        </a:spcBef>
        <a:spcAft>
          <a:spcPts val="75"/>
        </a:spcAft>
        <a:buClr>
          <a:schemeClr val="tx1"/>
        </a:buClr>
        <a:buSzPct val="80000"/>
        <a:buFont typeface="Arial" panose="020B0604020202020204" pitchFamily="34" charset="0"/>
        <a:buChar char="•"/>
        <a:defRPr sz="1800">
          <a:solidFill>
            <a:srgbClr val="000000"/>
          </a:solidFill>
          <a:latin typeface="+mn-lt"/>
        </a:defRPr>
      </a:lvl4pPr>
      <a:lvl5pPr marL="970280" indent="-224155" algn="l" rtl="0" fontAlgn="base">
        <a:lnSpc>
          <a:spcPct val="100000"/>
        </a:lnSpc>
        <a:spcBef>
          <a:spcPts val="575"/>
        </a:spcBef>
        <a:spcAft>
          <a:spcPts val="75"/>
        </a:spcAft>
        <a:buClr>
          <a:schemeClr val="tx1"/>
        </a:buClr>
        <a:buSzPct val="70000"/>
        <a:buFont typeface="Arial" panose="020B0604020202020204" pitchFamily="34" charset="0"/>
        <a:buChar char="−"/>
        <a:defRPr sz="1600">
          <a:solidFill>
            <a:srgbClr val="000000"/>
          </a:solidFill>
          <a:latin typeface="+mn-lt"/>
        </a:defRPr>
      </a:lvl5pPr>
      <a:lvl6pPr marL="2230755" indent="-157480" algn="l" rtl="0" fontAlgn="base">
        <a:spcBef>
          <a:spcPct val="20000"/>
        </a:spcBef>
        <a:spcAft>
          <a:spcPct val="3000"/>
        </a:spcAft>
        <a:buClr>
          <a:schemeClr val="tx1"/>
        </a:buClr>
        <a:buSzPct val="70000"/>
        <a:buFont typeface="Arial" panose="020B0604020202020204" pitchFamily="34" charset="0"/>
        <a:buChar char="►"/>
        <a:defRPr sz="1400">
          <a:solidFill>
            <a:srgbClr val="000000"/>
          </a:solidFill>
          <a:latin typeface="+mn-lt"/>
        </a:defRPr>
      </a:lvl6pPr>
      <a:lvl7pPr marL="2687955" indent="-157480" algn="l" rtl="0" fontAlgn="base">
        <a:spcBef>
          <a:spcPct val="20000"/>
        </a:spcBef>
        <a:spcAft>
          <a:spcPct val="3000"/>
        </a:spcAft>
        <a:buClr>
          <a:schemeClr val="tx1"/>
        </a:buClr>
        <a:buSzPct val="70000"/>
        <a:buFont typeface="Arial" panose="020B0604020202020204" pitchFamily="34" charset="0"/>
        <a:buChar char="►"/>
        <a:defRPr sz="1400">
          <a:solidFill>
            <a:srgbClr val="000000"/>
          </a:solidFill>
          <a:latin typeface="+mn-lt"/>
        </a:defRPr>
      </a:lvl7pPr>
      <a:lvl8pPr marL="3145155" indent="-157480" algn="l" rtl="0" fontAlgn="base">
        <a:spcBef>
          <a:spcPct val="20000"/>
        </a:spcBef>
        <a:spcAft>
          <a:spcPct val="3000"/>
        </a:spcAft>
        <a:buClr>
          <a:schemeClr val="tx1"/>
        </a:buClr>
        <a:buSzPct val="70000"/>
        <a:buFont typeface="Arial" panose="020B0604020202020204" pitchFamily="34" charset="0"/>
        <a:buChar char="►"/>
        <a:defRPr sz="1400">
          <a:solidFill>
            <a:srgbClr val="000000"/>
          </a:solidFill>
          <a:latin typeface="+mn-lt"/>
        </a:defRPr>
      </a:lvl8pPr>
      <a:lvl9pPr marL="3602355" indent="-157480" algn="l" rtl="0" fontAlgn="base">
        <a:spcBef>
          <a:spcPct val="20000"/>
        </a:spcBef>
        <a:spcAft>
          <a:spcPct val="3000"/>
        </a:spcAft>
        <a:buClr>
          <a:schemeClr val="tx1"/>
        </a:buClr>
        <a:buSzPct val="70000"/>
        <a:buFont typeface="Arial" panose="020B0604020202020204" pitchFamily="34" charset="0"/>
        <a:buChar char="►"/>
        <a:defRPr sz="1400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3364707" y="1739900"/>
            <a:ext cx="5462587" cy="3566691"/>
            <a:chOff x="3364707" y="1739900"/>
            <a:chExt cx="5462587" cy="3566691"/>
          </a:xfrm>
        </p:grpSpPr>
        <p:grpSp>
          <p:nvGrpSpPr>
            <p:cNvPr id="9" name="Group 8"/>
            <p:cNvGrpSpPr/>
            <p:nvPr userDrawn="1"/>
          </p:nvGrpSpPr>
          <p:grpSpPr>
            <a:xfrm>
              <a:off x="3751325" y="1739900"/>
              <a:ext cx="4689351" cy="1689100"/>
              <a:chOff x="271463" y="2852738"/>
              <a:chExt cx="3190876" cy="1149350"/>
            </a:xfrm>
          </p:grpSpPr>
          <p:sp>
            <p:nvSpPr>
              <p:cNvPr id="46" name="Freeform 6"/>
              <p:cNvSpPr/>
              <p:nvPr/>
            </p:nvSpPr>
            <p:spPr bwMode="auto">
              <a:xfrm>
                <a:off x="1577976" y="2852738"/>
                <a:ext cx="609600" cy="1149350"/>
              </a:xfrm>
              <a:custGeom>
                <a:avLst/>
                <a:gdLst>
                  <a:gd name="T0" fmla="*/ 0 w 384"/>
                  <a:gd name="T1" fmla="*/ 0 h 724"/>
                  <a:gd name="T2" fmla="*/ 41 w 384"/>
                  <a:gd name="T3" fmla="*/ 0 h 724"/>
                  <a:gd name="T4" fmla="*/ 192 w 384"/>
                  <a:gd name="T5" fmla="*/ 241 h 724"/>
                  <a:gd name="T6" fmla="*/ 341 w 384"/>
                  <a:gd name="T7" fmla="*/ 0 h 724"/>
                  <a:gd name="T8" fmla="*/ 382 w 384"/>
                  <a:gd name="T9" fmla="*/ 0 h 724"/>
                  <a:gd name="T10" fmla="*/ 382 w 384"/>
                  <a:gd name="T11" fmla="*/ 723 h 724"/>
                  <a:gd name="T12" fmla="*/ 384 w 384"/>
                  <a:gd name="T13" fmla="*/ 724 h 724"/>
                  <a:gd name="T14" fmla="*/ 341 w 384"/>
                  <a:gd name="T15" fmla="*/ 724 h 724"/>
                  <a:gd name="T16" fmla="*/ 192 w 384"/>
                  <a:gd name="T17" fmla="*/ 483 h 724"/>
                  <a:gd name="T18" fmla="*/ 41 w 384"/>
                  <a:gd name="T19" fmla="*/ 724 h 724"/>
                  <a:gd name="T20" fmla="*/ 0 w 384"/>
                  <a:gd name="T21" fmla="*/ 724 h 724"/>
                  <a:gd name="T22" fmla="*/ 0 w 384"/>
                  <a:gd name="T23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84" h="724">
                    <a:moveTo>
                      <a:pt x="0" y="0"/>
                    </a:moveTo>
                    <a:lnTo>
                      <a:pt x="41" y="0"/>
                    </a:lnTo>
                    <a:lnTo>
                      <a:pt x="192" y="241"/>
                    </a:lnTo>
                    <a:lnTo>
                      <a:pt x="341" y="0"/>
                    </a:lnTo>
                    <a:lnTo>
                      <a:pt x="382" y="0"/>
                    </a:lnTo>
                    <a:lnTo>
                      <a:pt x="382" y="723"/>
                    </a:lnTo>
                    <a:lnTo>
                      <a:pt x="384" y="724"/>
                    </a:lnTo>
                    <a:lnTo>
                      <a:pt x="341" y="724"/>
                    </a:lnTo>
                    <a:lnTo>
                      <a:pt x="192" y="483"/>
                    </a:lnTo>
                    <a:lnTo>
                      <a:pt x="41" y="724"/>
                    </a:lnTo>
                    <a:lnTo>
                      <a:pt x="0" y="7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DB2DB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47" name="Freeform 7"/>
              <p:cNvSpPr/>
              <p:nvPr/>
            </p:nvSpPr>
            <p:spPr bwMode="auto">
              <a:xfrm>
                <a:off x="1225551" y="2852738"/>
                <a:ext cx="352425" cy="1149350"/>
              </a:xfrm>
              <a:custGeom>
                <a:avLst/>
                <a:gdLst>
                  <a:gd name="T0" fmla="*/ 0 w 222"/>
                  <a:gd name="T1" fmla="*/ 0 h 724"/>
                  <a:gd name="T2" fmla="*/ 222 w 222"/>
                  <a:gd name="T3" fmla="*/ 0 h 724"/>
                  <a:gd name="T4" fmla="*/ 222 w 222"/>
                  <a:gd name="T5" fmla="*/ 724 h 724"/>
                  <a:gd name="T6" fmla="*/ 0 w 222"/>
                  <a:gd name="T7" fmla="*/ 724 h 724"/>
                  <a:gd name="T8" fmla="*/ 222 w 222"/>
                  <a:gd name="T9" fmla="*/ 361 h 724"/>
                  <a:gd name="T10" fmla="*/ 0 w 222"/>
                  <a:gd name="T11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2" h="724">
                    <a:moveTo>
                      <a:pt x="0" y="0"/>
                    </a:moveTo>
                    <a:lnTo>
                      <a:pt x="222" y="0"/>
                    </a:lnTo>
                    <a:lnTo>
                      <a:pt x="222" y="724"/>
                    </a:lnTo>
                    <a:lnTo>
                      <a:pt x="0" y="724"/>
                    </a:lnTo>
                    <a:lnTo>
                      <a:pt x="222" y="36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58436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48" name="Freeform 8"/>
              <p:cNvSpPr/>
              <p:nvPr/>
            </p:nvSpPr>
            <p:spPr bwMode="auto">
              <a:xfrm>
                <a:off x="2184401" y="2852738"/>
                <a:ext cx="354013" cy="1149350"/>
              </a:xfrm>
              <a:custGeom>
                <a:avLst/>
                <a:gdLst>
                  <a:gd name="T0" fmla="*/ 0 w 223"/>
                  <a:gd name="T1" fmla="*/ 0 h 724"/>
                  <a:gd name="T2" fmla="*/ 223 w 223"/>
                  <a:gd name="T3" fmla="*/ 0 h 724"/>
                  <a:gd name="T4" fmla="*/ 2 w 223"/>
                  <a:gd name="T5" fmla="*/ 361 h 724"/>
                  <a:gd name="T6" fmla="*/ 223 w 223"/>
                  <a:gd name="T7" fmla="*/ 724 h 724"/>
                  <a:gd name="T8" fmla="*/ 2 w 223"/>
                  <a:gd name="T9" fmla="*/ 724 h 724"/>
                  <a:gd name="T10" fmla="*/ 0 w 223"/>
                  <a:gd name="T11" fmla="*/ 723 h 724"/>
                  <a:gd name="T12" fmla="*/ 0 w 223"/>
                  <a:gd name="T13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3" h="724">
                    <a:moveTo>
                      <a:pt x="0" y="0"/>
                    </a:moveTo>
                    <a:lnTo>
                      <a:pt x="223" y="0"/>
                    </a:lnTo>
                    <a:lnTo>
                      <a:pt x="2" y="361"/>
                    </a:lnTo>
                    <a:lnTo>
                      <a:pt x="223" y="724"/>
                    </a:lnTo>
                    <a:lnTo>
                      <a:pt x="2" y="724"/>
                    </a:lnTo>
                    <a:lnTo>
                      <a:pt x="0" y="7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3983E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49" name="Freeform 9"/>
              <p:cNvSpPr>
                <a:spLocks noEditPoints="1"/>
              </p:cNvSpPr>
              <p:nvPr/>
            </p:nvSpPr>
            <p:spPr bwMode="auto">
              <a:xfrm>
                <a:off x="2187576" y="2852738"/>
                <a:ext cx="1274763" cy="1149350"/>
              </a:xfrm>
              <a:custGeom>
                <a:avLst/>
                <a:gdLst>
                  <a:gd name="T0" fmla="*/ 221 w 803"/>
                  <a:gd name="T1" fmla="*/ 179 h 724"/>
                  <a:gd name="T2" fmla="*/ 221 w 803"/>
                  <a:gd name="T3" fmla="*/ 383 h 724"/>
                  <a:gd name="T4" fmla="*/ 523 w 803"/>
                  <a:gd name="T5" fmla="*/ 383 h 724"/>
                  <a:gd name="T6" fmla="*/ 543 w 803"/>
                  <a:gd name="T7" fmla="*/ 382 h 724"/>
                  <a:gd name="T8" fmla="*/ 560 w 803"/>
                  <a:gd name="T9" fmla="*/ 374 h 724"/>
                  <a:gd name="T10" fmla="*/ 573 w 803"/>
                  <a:gd name="T11" fmla="*/ 361 h 724"/>
                  <a:gd name="T12" fmla="*/ 583 w 803"/>
                  <a:gd name="T13" fmla="*/ 346 h 724"/>
                  <a:gd name="T14" fmla="*/ 589 w 803"/>
                  <a:gd name="T15" fmla="*/ 329 h 724"/>
                  <a:gd name="T16" fmla="*/ 594 w 803"/>
                  <a:gd name="T17" fmla="*/ 310 h 724"/>
                  <a:gd name="T18" fmla="*/ 596 w 803"/>
                  <a:gd name="T19" fmla="*/ 292 h 724"/>
                  <a:gd name="T20" fmla="*/ 596 w 803"/>
                  <a:gd name="T21" fmla="*/ 256 h 724"/>
                  <a:gd name="T22" fmla="*/ 592 w 803"/>
                  <a:gd name="T23" fmla="*/ 233 h 724"/>
                  <a:gd name="T24" fmla="*/ 586 w 803"/>
                  <a:gd name="T25" fmla="*/ 215 h 724"/>
                  <a:gd name="T26" fmla="*/ 574 w 803"/>
                  <a:gd name="T27" fmla="*/ 200 h 724"/>
                  <a:gd name="T28" fmla="*/ 558 w 803"/>
                  <a:gd name="T29" fmla="*/ 188 h 724"/>
                  <a:gd name="T30" fmla="*/ 533 w 803"/>
                  <a:gd name="T31" fmla="*/ 182 h 724"/>
                  <a:gd name="T32" fmla="*/ 504 w 803"/>
                  <a:gd name="T33" fmla="*/ 179 h 724"/>
                  <a:gd name="T34" fmla="*/ 221 w 803"/>
                  <a:gd name="T35" fmla="*/ 179 h 724"/>
                  <a:gd name="T36" fmla="*/ 221 w 803"/>
                  <a:gd name="T37" fmla="*/ 0 h 724"/>
                  <a:gd name="T38" fmla="*/ 540 w 803"/>
                  <a:gd name="T39" fmla="*/ 0 h 724"/>
                  <a:gd name="T40" fmla="*/ 589 w 803"/>
                  <a:gd name="T41" fmla="*/ 2 h 724"/>
                  <a:gd name="T42" fmla="*/ 633 w 803"/>
                  <a:gd name="T43" fmla="*/ 8 h 724"/>
                  <a:gd name="T44" fmla="*/ 670 w 803"/>
                  <a:gd name="T45" fmla="*/ 18 h 724"/>
                  <a:gd name="T46" fmla="*/ 702 w 803"/>
                  <a:gd name="T47" fmla="*/ 33 h 724"/>
                  <a:gd name="T48" fmla="*/ 729 w 803"/>
                  <a:gd name="T49" fmla="*/ 49 h 724"/>
                  <a:gd name="T50" fmla="*/ 750 w 803"/>
                  <a:gd name="T51" fmla="*/ 70 h 724"/>
                  <a:gd name="T52" fmla="*/ 768 w 803"/>
                  <a:gd name="T53" fmla="*/ 93 h 724"/>
                  <a:gd name="T54" fmla="*/ 781 w 803"/>
                  <a:gd name="T55" fmla="*/ 120 h 724"/>
                  <a:gd name="T56" fmla="*/ 791 w 803"/>
                  <a:gd name="T57" fmla="*/ 149 h 724"/>
                  <a:gd name="T58" fmla="*/ 798 w 803"/>
                  <a:gd name="T59" fmla="*/ 180 h 724"/>
                  <a:gd name="T60" fmla="*/ 803 w 803"/>
                  <a:gd name="T61" fmla="*/ 213 h 724"/>
                  <a:gd name="T62" fmla="*/ 803 w 803"/>
                  <a:gd name="T63" fmla="*/ 247 h 724"/>
                  <a:gd name="T64" fmla="*/ 803 w 803"/>
                  <a:gd name="T65" fmla="*/ 333 h 724"/>
                  <a:gd name="T66" fmla="*/ 803 w 803"/>
                  <a:gd name="T67" fmla="*/ 361 h 724"/>
                  <a:gd name="T68" fmla="*/ 798 w 803"/>
                  <a:gd name="T69" fmla="*/ 392 h 724"/>
                  <a:gd name="T70" fmla="*/ 791 w 803"/>
                  <a:gd name="T71" fmla="*/ 421 h 724"/>
                  <a:gd name="T72" fmla="*/ 781 w 803"/>
                  <a:gd name="T73" fmla="*/ 449 h 724"/>
                  <a:gd name="T74" fmla="*/ 768 w 803"/>
                  <a:gd name="T75" fmla="*/ 475 h 724"/>
                  <a:gd name="T76" fmla="*/ 750 w 803"/>
                  <a:gd name="T77" fmla="*/ 500 h 724"/>
                  <a:gd name="T78" fmla="*/ 729 w 803"/>
                  <a:gd name="T79" fmla="*/ 521 h 724"/>
                  <a:gd name="T80" fmla="*/ 704 w 803"/>
                  <a:gd name="T81" fmla="*/ 539 h 724"/>
                  <a:gd name="T82" fmla="*/ 673 w 803"/>
                  <a:gd name="T83" fmla="*/ 552 h 724"/>
                  <a:gd name="T84" fmla="*/ 638 w 803"/>
                  <a:gd name="T85" fmla="*/ 560 h 724"/>
                  <a:gd name="T86" fmla="*/ 597 w 803"/>
                  <a:gd name="T87" fmla="*/ 564 h 724"/>
                  <a:gd name="T88" fmla="*/ 221 w 803"/>
                  <a:gd name="T89" fmla="*/ 564 h 724"/>
                  <a:gd name="T90" fmla="*/ 221 w 803"/>
                  <a:gd name="T91" fmla="*/ 724 h 724"/>
                  <a:gd name="T92" fmla="*/ 221 w 803"/>
                  <a:gd name="T93" fmla="*/ 724 h 724"/>
                  <a:gd name="T94" fmla="*/ 0 w 803"/>
                  <a:gd name="T95" fmla="*/ 361 h 724"/>
                  <a:gd name="T96" fmla="*/ 221 w 803"/>
                  <a:gd name="T97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803" h="724">
                    <a:moveTo>
                      <a:pt x="221" y="179"/>
                    </a:moveTo>
                    <a:lnTo>
                      <a:pt x="221" y="383"/>
                    </a:lnTo>
                    <a:lnTo>
                      <a:pt x="523" y="383"/>
                    </a:lnTo>
                    <a:lnTo>
                      <a:pt x="543" y="382"/>
                    </a:lnTo>
                    <a:lnTo>
                      <a:pt x="560" y="374"/>
                    </a:lnTo>
                    <a:lnTo>
                      <a:pt x="573" y="361"/>
                    </a:lnTo>
                    <a:lnTo>
                      <a:pt x="583" y="346"/>
                    </a:lnTo>
                    <a:lnTo>
                      <a:pt x="589" y="329"/>
                    </a:lnTo>
                    <a:lnTo>
                      <a:pt x="594" y="310"/>
                    </a:lnTo>
                    <a:lnTo>
                      <a:pt x="596" y="292"/>
                    </a:lnTo>
                    <a:lnTo>
                      <a:pt x="596" y="256"/>
                    </a:lnTo>
                    <a:lnTo>
                      <a:pt x="592" y="233"/>
                    </a:lnTo>
                    <a:lnTo>
                      <a:pt x="586" y="215"/>
                    </a:lnTo>
                    <a:lnTo>
                      <a:pt x="574" y="200"/>
                    </a:lnTo>
                    <a:lnTo>
                      <a:pt x="558" y="188"/>
                    </a:lnTo>
                    <a:lnTo>
                      <a:pt x="533" y="182"/>
                    </a:lnTo>
                    <a:lnTo>
                      <a:pt x="504" y="179"/>
                    </a:lnTo>
                    <a:lnTo>
                      <a:pt x="221" y="179"/>
                    </a:lnTo>
                    <a:close/>
                    <a:moveTo>
                      <a:pt x="221" y="0"/>
                    </a:moveTo>
                    <a:lnTo>
                      <a:pt x="540" y="0"/>
                    </a:lnTo>
                    <a:lnTo>
                      <a:pt x="589" y="2"/>
                    </a:lnTo>
                    <a:lnTo>
                      <a:pt x="633" y="8"/>
                    </a:lnTo>
                    <a:lnTo>
                      <a:pt x="670" y="18"/>
                    </a:lnTo>
                    <a:lnTo>
                      <a:pt x="702" y="33"/>
                    </a:lnTo>
                    <a:lnTo>
                      <a:pt x="729" y="49"/>
                    </a:lnTo>
                    <a:lnTo>
                      <a:pt x="750" y="70"/>
                    </a:lnTo>
                    <a:lnTo>
                      <a:pt x="768" y="93"/>
                    </a:lnTo>
                    <a:lnTo>
                      <a:pt x="781" y="120"/>
                    </a:lnTo>
                    <a:lnTo>
                      <a:pt x="791" y="149"/>
                    </a:lnTo>
                    <a:lnTo>
                      <a:pt x="798" y="180"/>
                    </a:lnTo>
                    <a:lnTo>
                      <a:pt x="803" y="213"/>
                    </a:lnTo>
                    <a:lnTo>
                      <a:pt x="803" y="247"/>
                    </a:lnTo>
                    <a:lnTo>
                      <a:pt x="803" y="333"/>
                    </a:lnTo>
                    <a:lnTo>
                      <a:pt x="803" y="361"/>
                    </a:lnTo>
                    <a:lnTo>
                      <a:pt x="798" y="392"/>
                    </a:lnTo>
                    <a:lnTo>
                      <a:pt x="791" y="421"/>
                    </a:lnTo>
                    <a:lnTo>
                      <a:pt x="781" y="449"/>
                    </a:lnTo>
                    <a:lnTo>
                      <a:pt x="768" y="475"/>
                    </a:lnTo>
                    <a:lnTo>
                      <a:pt x="750" y="500"/>
                    </a:lnTo>
                    <a:lnTo>
                      <a:pt x="729" y="521"/>
                    </a:lnTo>
                    <a:lnTo>
                      <a:pt x="704" y="539"/>
                    </a:lnTo>
                    <a:lnTo>
                      <a:pt x="673" y="552"/>
                    </a:lnTo>
                    <a:lnTo>
                      <a:pt x="638" y="560"/>
                    </a:lnTo>
                    <a:lnTo>
                      <a:pt x="597" y="564"/>
                    </a:lnTo>
                    <a:lnTo>
                      <a:pt x="221" y="564"/>
                    </a:lnTo>
                    <a:lnTo>
                      <a:pt x="221" y="724"/>
                    </a:lnTo>
                    <a:lnTo>
                      <a:pt x="221" y="724"/>
                    </a:lnTo>
                    <a:lnTo>
                      <a:pt x="0" y="361"/>
                    </a:lnTo>
                    <a:lnTo>
                      <a:pt x="221" y="0"/>
                    </a:lnTo>
                    <a:close/>
                  </a:path>
                </a:pathLst>
              </a:custGeom>
              <a:solidFill>
                <a:srgbClr val="C7D22D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50" name="Freeform 10"/>
              <p:cNvSpPr/>
              <p:nvPr/>
            </p:nvSpPr>
            <p:spPr bwMode="auto">
              <a:xfrm>
                <a:off x="271463" y="2852738"/>
                <a:ext cx="1306513" cy="1149350"/>
              </a:xfrm>
              <a:custGeom>
                <a:avLst/>
                <a:gdLst>
                  <a:gd name="T0" fmla="*/ 0 w 823"/>
                  <a:gd name="T1" fmla="*/ 0 h 724"/>
                  <a:gd name="T2" fmla="*/ 223 w 823"/>
                  <a:gd name="T3" fmla="*/ 0 h 724"/>
                  <a:gd name="T4" fmla="*/ 601 w 823"/>
                  <a:gd name="T5" fmla="*/ 438 h 724"/>
                  <a:gd name="T6" fmla="*/ 601 w 823"/>
                  <a:gd name="T7" fmla="*/ 0 h 724"/>
                  <a:gd name="T8" fmla="*/ 601 w 823"/>
                  <a:gd name="T9" fmla="*/ 0 h 724"/>
                  <a:gd name="T10" fmla="*/ 823 w 823"/>
                  <a:gd name="T11" fmla="*/ 361 h 724"/>
                  <a:gd name="T12" fmla="*/ 601 w 823"/>
                  <a:gd name="T13" fmla="*/ 724 h 724"/>
                  <a:gd name="T14" fmla="*/ 223 w 823"/>
                  <a:gd name="T15" fmla="*/ 287 h 724"/>
                  <a:gd name="T16" fmla="*/ 223 w 823"/>
                  <a:gd name="T17" fmla="*/ 724 h 724"/>
                  <a:gd name="T18" fmla="*/ 0 w 823"/>
                  <a:gd name="T19" fmla="*/ 724 h 724"/>
                  <a:gd name="T20" fmla="*/ 0 w 823"/>
                  <a:gd name="T21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23" h="724">
                    <a:moveTo>
                      <a:pt x="0" y="0"/>
                    </a:moveTo>
                    <a:lnTo>
                      <a:pt x="223" y="0"/>
                    </a:lnTo>
                    <a:lnTo>
                      <a:pt x="601" y="438"/>
                    </a:lnTo>
                    <a:lnTo>
                      <a:pt x="601" y="0"/>
                    </a:lnTo>
                    <a:lnTo>
                      <a:pt x="601" y="0"/>
                    </a:lnTo>
                    <a:lnTo>
                      <a:pt x="823" y="361"/>
                    </a:lnTo>
                    <a:lnTo>
                      <a:pt x="601" y="724"/>
                    </a:lnTo>
                    <a:lnTo>
                      <a:pt x="223" y="287"/>
                    </a:lnTo>
                    <a:lnTo>
                      <a:pt x="223" y="724"/>
                    </a:lnTo>
                    <a:lnTo>
                      <a:pt x="0" y="7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AD00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</p:grpSp>
        <p:grpSp>
          <p:nvGrpSpPr>
            <p:cNvPr id="10" name="Group 9"/>
            <p:cNvGrpSpPr/>
            <p:nvPr userDrawn="1"/>
          </p:nvGrpSpPr>
          <p:grpSpPr>
            <a:xfrm>
              <a:off x="3364707" y="4271963"/>
              <a:ext cx="5462587" cy="1034628"/>
              <a:chOff x="4252913" y="4551363"/>
              <a:chExt cx="7040562" cy="1333500"/>
            </a:xfrm>
          </p:grpSpPr>
          <p:sp>
            <p:nvSpPr>
              <p:cNvPr id="11" name="Rectangle 12"/>
              <p:cNvSpPr>
                <a:spLocks noChangeArrowheads="1"/>
              </p:cNvSpPr>
              <p:nvPr userDrawn="1"/>
            </p:nvSpPr>
            <p:spPr bwMode="auto">
              <a:xfrm>
                <a:off x="4252913" y="4551363"/>
                <a:ext cx="28575" cy="1333500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12" name="Rectangle 13"/>
              <p:cNvSpPr>
                <a:spLocks noChangeArrowheads="1"/>
              </p:cNvSpPr>
              <p:nvPr userDrawn="1"/>
            </p:nvSpPr>
            <p:spPr bwMode="auto">
              <a:xfrm>
                <a:off x="11264900" y="4551363"/>
                <a:ext cx="28575" cy="1333500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13" name="Freeform 14"/>
              <p:cNvSpPr/>
              <p:nvPr userDrawn="1"/>
            </p:nvSpPr>
            <p:spPr bwMode="auto">
              <a:xfrm>
                <a:off x="4714875" y="4765676"/>
                <a:ext cx="250825" cy="396875"/>
              </a:xfrm>
              <a:custGeom>
                <a:avLst/>
                <a:gdLst>
                  <a:gd name="T0" fmla="*/ 88 w 158"/>
                  <a:gd name="T1" fmla="*/ 0 h 250"/>
                  <a:gd name="T2" fmla="*/ 114 w 158"/>
                  <a:gd name="T3" fmla="*/ 3 h 250"/>
                  <a:gd name="T4" fmla="*/ 137 w 158"/>
                  <a:gd name="T5" fmla="*/ 10 h 250"/>
                  <a:gd name="T6" fmla="*/ 156 w 158"/>
                  <a:gd name="T7" fmla="*/ 26 h 250"/>
                  <a:gd name="T8" fmla="*/ 130 w 158"/>
                  <a:gd name="T9" fmla="*/ 52 h 250"/>
                  <a:gd name="T10" fmla="*/ 114 w 158"/>
                  <a:gd name="T11" fmla="*/ 35 h 250"/>
                  <a:gd name="T12" fmla="*/ 88 w 158"/>
                  <a:gd name="T13" fmla="*/ 31 h 250"/>
                  <a:gd name="T14" fmla="*/ 65 w 158"/>
                  <a:gd name="T15" fmla="*/ 33 h 250"/>
                  <a:gd name="T16" fmla="*/ 51 w 158"/>
                  <a:gd name="T17" fmla="*/ 42 h 250"/>
                  <a:gd name="T18" fmla="*/ 44 w 158"/>
                  <a:gd name="T19" fmla="*/ 54 h 250"/>
                  <a:gd name="T20" fmla="*/ 41 w 158"/>
                  <a:gd name="T21" fmla="*/ 66 h 250"/>
                  <a:gd name="T22" fmla="*/ 46 w 158"/>
                  <a:gd name="T23" fmla="*/ 84 h 250"/>
                  <a:gd name="T24" fmla="*/ 55 w 158"/>
                  <a:gd name="T25" fmla="*/ 94 h 250"/>
                  <a:gd name="T26" fmla="*/ 72 w 158"/>
                  <a:gd name="T27" fmla="*/ 103 h 250"/>
                  <a:gd name="T28" fmla="*/ 90 w 158"/>
                  <a:gd name="T29" fmla="*/ 110 h 250"/>
                  <a:gd name="T30" fmla="*/ 109 w 158"/>
                  <a:gd name="T31" fmla="*/ 115 h 250"/>
                  <a:gd name="T32" fmla="*/ 128 w 158"/>
                  <a:gd name="T33" fmla="*/ 124 h 250"/>
                  <a:gd name="T34" fmla="*/ 144 w 158"/>
                  <a:gd name="T35" fmla="*/ 136 h 250"/>
                  <a:gd name="T36" fmla="*/ 156 w 158"/>
                  <a:gd name="T37" fmla="*/ 152 h 250"/>
                  <a:gd name="T38" fmla="*/ 158 w 158"/>
                  <a:gd name="T39" fmla="*/ 178 h 250"/>
                  <a:gd name="T40" fmla="*/ 156 w 158"/>
                  <a:gd name="T41" fmla="*/ 203 h 250"/>
                  <a:gd name="T42" fmla="*/ 144 w 158"/>
                  <a:gd name="T43" fmla="*/ 222 h 250"/>
                  <a:gd name="T44" fmla="*/ 125 w 158"/>
                  <a:gd name="T45" fmla="*/ 238 h 250"/>
                  <a:gd name="T46" fmla="*/ 102 w 158"/>
                  <a:gd name="T47" fmla="*/ 248 h 250"/>
                  <a:gd name="T48" fmla="*/ 76 w 158"/>
                  <a:gd name="T49" fmla="*/ 250 h 250"/>
                  <a:gd name="T50" fmla="*/ 46 w 158"/>
                  <a:gd name="T51" fmla="*/ 248 h 250"/>
                  <a:gd name="T52" fmla="*/ 21 w 158"/>
                  <a:gd name="T53" fmla="*/ 236 h 250"/>
                  <a:gd name="T54" fmla="*/ 0 w 158"/>
                  <a:gd name="T55" fmla="*/ 217 h 250"/>
                  <a:gd name="T56" fmla="*/ 28 w 158"/>
                  <a:gd name="T57" fmla="*/ 194 h 250"/>
                  <a:gd name="T58" fmla="*/ 41 w 158"/>
                  <a:gd name="T59" fmla="*/ 210 h 250"/>
                  <a:gd name="T60" fmla="*/ 58 w 158"/>
                  <a:gd name="T61" fmla="*/ 217 h 250"/>
                  <a:gd name="T62" fmla="*/ 76 w 158"/>
                  <a:gd name="T63" fmla="*/ 220 h 250"/>
                  <a:gd name="T64" fmla="*/ 93 w 158"/>
                  <a:gd name="T65" fmla="*/ 217 h 250"/>
                  <a:gd name="T66" fmla="*/ 109 w 158"/>
                  <a:gd name="T67" fmla="*/ 210 h 250"/>
                  <a:gd name="T68" fmla="*/ 121 w 158"/>
                  <a:gd name="T69" fmla="*/ 199 h 250"/>
                  <a:gd name="T70" fmla="*/ 125 w 158"/>
                  <a:gd name="T71" fmla="*/ 180 h 250"/>
                  <a:gd name="T72" fmla="*/ 121 w 158"/>
                  <a:gd name="T73" fmla="*/ 166 h 250"/>
                  <a:gd name="T74" fmla="*/ 109 w 158"/>
                  <a:gd name="T75" fmla="*/ 154 h 250"/>
                  <a:gd name="T76" fmla="*/ 95 w 158"/>
                  <a:gd name="T77" fmla="*/ 147 h 250"/>
                  <a:gd name="T78" fmla="*/ 76 w 158"/>
                  <a:gd name="T79" fmla="*/ 140 h 250"/>
                  <a:gd name="T80" fmla="*/ 55 w 158"/>
                  <a:gd name="T81" fmla="*/ 133 h 250"/>
                  <a:gd name="T82" fmla="*/ 37 w 158"/>
                  <a:gd name="T83" fmla="*/ 126 h 250"/>
                  <a:gd name="T84" fmla="*/ 23 w 158"/>
                  <a:gd name="T85" fmla="*/ 112 h 250"/>
                  <a:gd name="T86" fmla="*/ 11 w 158"/>
                  <a:gd name="T87" fmla="*/ 94 h 250"/>
                  <a:gd name="T88" fmla="*/ 7 w 158"/>
                  <a:gd name="T89" fmla="*/ 66 h 250"/>
                  <a:gd name="T90" fmla="*/ 9 w 158"/>
                  <a:gd name="T91" fmla="*/ 49 h 250"/>
                  <a:gd name="T92" fmla="*/ 18 w 158"/>
                  <a:gd name="T93" fmla="*/ 31 h 250"/>
                  <a:gd name="T94" fmla="*/ 35 w 158"/>
                  <a:gd name="T95" fmla="*/ 14 h 250"/>
                  <a:gd name="T96" fmla="*/ 58 w 158"/>
                  <a:gd name="T97" fmla="*/ 3 h 250"/>
                  <a:gd name="T98" fmla="*/ 88 w 158"/>
                  <a:gd name="T99" fmla="*/ 0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58" h="250">
                    <a:moveTo>
                      <a:pt x="88" y="0"/>
                    </a:moveTo>
                    <a:lnTo>
                      <a:pt x="114" y="3"/>
                    </a:lnTo>
                    <a:lnTo>
                      <a:pt x="137" y="10"/>
                    </a:lnTo>
                    <a:lnTo>
                      <a:pt x="156" y="26"/>
                    </a:lnTo>
                    <a:lnTo>
                      <a:pt x="130" y="52"/>
                    </a:lnTo>
                    <a:lnTo>
                      <a:pt x="114" y="35"/>
                    </a:lnTo>
                    <a:lnTo>
                      <a:pt x="88" y="31"/>
                    </a:lnTo>
                    <a:lnTo>
                      <a:pt x="65" y="33"/>
                    </a:lnTo>
                    <a:lnTo>
                      <a:pt x="51" y="42"/>
                    </a:lnTo>
                    <a:lnTo>
                      <a:pt x="44" y="54"/>
                    </a:lnTo>
                    <a:lnTo>
                      <a:pt x="41" y="66"/>
                    </a:lnTo>
                    <a:lnTo>
                      <a:pt x="46" y="84"/>
                    </a:lnTo>
                    <a:lnTo>
                      <a:pt x="55" y="94"/>
                    </a:lnTo>
                    <a:lnTo>
                      <a:pt x="72" y="103"/>
                    </a:lnTo>
                    <a:lnTo>
                      <a:pt x="90" y="110"/>
                    </a:lnTo>
                    <a:lnTo>
                      <a:pt x="109" y="115"/>
                    </a:lnTo>
                    <a:lnTo>
                      <a:pt x="128" y="124"/>
                    </a:lnTo>
                    <a:lnTo>
                      <a:pt x="144" y="136"/>
                    </a:lnTo>
                    <a:lnTo>
                      <a:pt x="156" y="152"/>
                    </a:lnTo>
                    <a:lnTo>
                      <a:pt x="158" y="178"/>
                    </a:lnTo>
                    <a:lnTo>
                      <a:pt x="156" y="203"/>
                    </a:lnTo>
                    <a:lnTo>
                      <a:pt x="144" y="222"/>
                    </a:lnTo>
                    <a:lnTo>
                      <a:pt x="125" y="238"/>
                    </a:lnTo>
                    <a:lnTo>
                      <a:pt x="102" y="248"/>
                    </a:lnTo>
                    <a:lnTo>
                      <a:pt x="76" y="250"/>
                    </a:lnTo>
                    <a:lnTo>
                      <a:pt x="46" y="248"/>
                    </a:lnTo>
                    <a:lnTo>
                      <a:pt x="21" y="236"/>
                    </a:lnTo>
                    <a:lnTo>
                      <a:pt x="0" y="217"/>
                    </a:lnTo>
                    <a:lnTo>
                      <a:pt x="28" y="194"/>
                    </a:lnTo>
                    <a:lnTo>
                      <a:pt x="41" y="210"/>
                    </a:lnTo>
                    <a:lnTo>
                      <a:pt x="58" y="217"/>
                    </a:lnTo>
                    <a:lnTo>
                      <a:pt x="76" y="220"/>
                    </a:lnTo>
                    <a:lnTo>
                      <a:pt x="93" y="217"/>
                    </a:lnTo>
                    <a:lnTo>
                      <a:pt x="109" y="210"/>
                    </a:lnTo>
                    <a:lnTo>
                      <a:pt x="121" y="199"/>
                    </a:lnTo>
                    <a:lnTo>
                      <a:pt x="125" y="180"/>
                    </a:lnTo>
                    <a:lnTo>
                      <a:pt x="121" y="166"/>
                    </a:lnTo>
                    <a:lnTo>
                      <a:pt x="109" y="154"/>
                    </a:lnTo>
                    <a:lnTo>
                      <a:pt x="95" y="147"/>
                    </a:lnTo>
                    <a:lnTo>
                      <a:pt x="76" y="140"/>
                    </a:lnTo>
                    <a:lnTo>
                      <a:pt x="55" y="133"/>
                    </a:lnTo>
                    <a:lnTo>
                      <a:pt x="37" y="126"/>
                    </a:lnTo>
                    <a:lnTo>
                      <a:pt x="23" y="112"/>
                    </a:lnTo>
                    <a:lnTo>
                      <a:pt x="11" y="94"/>
                    </a:lnTo>
                    <a:lnTo>
                      <a:pt x="7" y="66"/>
                    </a:lnTo>
                    <a:lnTo>
                      <a:pt x="9" y="49"/>
                    </a:lnTo>
                    <a:lnTo>
                      <a:pt x="18" y="31"/>
                    </a:lnTo>
                    <a:lnTo>
                      <a:pt x="35" y="14"/>
                    </a:lnTo>
                    <a:lnTo>
                      <a:pt x="58" y="3"/>
                    </a:lnTo>
                    <a:lnTo>
                      <a:pt x="88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14" name="Freeform 15"/>
              <p:cNvSpPr/>
              <p:nvPr userDrawn="1"/>
            </p:nvSpPr>
            <p:spPr bwMode="auto">
              <a:xfrm>
                <a:off x="5043488" y="4773613"/>
                <a:ext cx="254000" cy="381000"/>
              </a:xfrm>
              <a:custGeom>
                <a:avLst/>
                <a:gdLst>
                  <a:gd name="T0" fmla="*/ 0 w 160"/>
                  <a:gd name="T1" fmla="*/ 0 h 240"/>
                  <a:gd name="T2" fmla="*/ 153 w 160"/>
                  <a:gd name="T3" fmla="*/ 0 h 240"/>
                  <a:gd name="T4" fmla="*/ 153 w 160"/>
                  <a:gd name="T5" fmla="*/ 30 h 240"/>
                  <a:gd name="T6" fmla="*/ 32 w 160"/>
                  <a:gd name="T7" fmla="*/ 30 h 240"/>
                  <a:gd name="T8" fmla="*/ 32 w 160"/>
                  <a:gd name="T9" fmla="*/ 103 h 240"/>
                  <a:gd name="T10" fmla="*/ 146 w 160"/>
                  <a:gd name="T11" fmla="*/ 103 h 240"/>
                  <a:gd name="T12" fmla="*/ 146 w 160"/>
                  <a:gd name="T13" fmla="*/ 133 h 240"/>
                  <a:gd name="T14" fmla="*/ 32 w 160"/>
                  <a:gd name="T15" fmla="*/ 133 h 240"/>
                  <a:gd name="T16" fmla="*/ 32 w 160"/>
                  <a:gd name="T17" fmla="*/ 210 h 240"/>
                  <a:gd name="T18" fmla="*/ 160 w 160"/>
                  <a:gd name="T19" fmla="*/ 210 h 240"/>
                  <a:gd name="T20" fmla="*/ 160 w 160"/>
                  <a:gd name="T21" fmla="*/ 240 h 240"/>
                  <a:gd name="T22" fmla="*/ 0 w 160"/>
                  <a:gd name="T23" fmla="*/ 240 h 240"/>
                  <a:gd name="T24" fmla="*/ 0 w 160"/>
                  <a:gd name="T25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60" h="240">
                    <a:moveTo>
                      <a:pt x="0" y="0"/>
                    </a:moveTo>
                    <a:lnTo>
                      <a:pt x="153" y="0"/>
                    </a:lnTo>
                    <a:lnTo>
                      <a:pt x="153" y="30"/>
                    </a:lnTo>
                    <a:lnTo>
                      <a:pt x="32" y="30"/>
                    </a:lnTo>
                    <a:lnTo>
                      <a:pt x="32" y="103"/>
                    </a:lnTo>
                    <a:lnTo>
                      <a:pt x="146" y="103"/>
                    </a:lnTo>
                    <a:lnTo>
                      <a:pt x="146" y="133"/>
                    </a:lnTo>
                    <a:lnTo>
                      <a:pt x="32" y="133"/>
                    </a:lnTo>
                    <a:lnTo>
                      <a:pt x="32" y="210"/>
                    </a:lnTo>
                    <a:lnTo>
                      <a:pt x="160" y="210"/>
                    </a:lnTo>
                    <a:lnTo>
                      <a:pt x="160" y="240"/>
                    </a:lnTo>
                    <a:lnTo>
                      <a:pt x="0" y="2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15" name="Freeform 16"/>
              <p:cNvSpPr/>
              <p:nvPr userDrawn="1"/>
            </p:nvSpPr>
            <p:spPr bwMode="auto">
              <a:xfrm>
                <a:off x="5335588" y="4765676"/>
                <a:ext cx="339725" cy="396875"/>
              </a:xfrm>
              <a:custGeom>
                <a:avLst/>
                <a:gdLst>
                  <a:gd name="T0" fmla="*/ 125 w 214"/>
                  <a:gd name="T1" fmla="*/ 0 h 250"/>
                  <a:gd name="T2" fmla="*/ 156 w 214"/>
                  <a:gd name="T3" fmla="*/ 3 h 250"/>
                  <a:gd name="T4" fmla="*/ 186 w 214"/>
                  <a:gd name="T5" fmla="*/ 17 h 250"/>
                  <a:gd name="T6" fmla="*/ 209 w 214"/>
                  <a:gd name="T7" fmla="*/ 38 h 250"/>
                  <a:gd name="T8" fmla="*/ 181 w 214"/>
                  <a:gd name="T9" fmla="*/ 56 h 250"/>
                  <a:gd name="T10" fmla="*/ 165 w 214"/>
                  <a:gd name="T11" fmla="*/ 42 h 250"/>
                  <a:gd name="T12" fmla="*/ 146 w 214"/>
                  <a:gd name="T13" fmla="*/ 33 h 250"/>
                  <a:gd name="T14" fmla="*/ 123 w 214"/>
                  <a:gd name="T15" fmla="*/ 31 h 250"/>
                  <a:gd name="T16" fmla="*/ 95 w 214"/>
                  <a:gd name="T17" fmla="*/ 35 h 250"/>
                  <a:gd name="T18" fmla="*/ 69 w 214"/>
                  <a:gd name="T19" fmla="*/ 49 h 250"/>
                  <a:gd name="T20" fmla="*/ 51 w 214"/>
                  <a:gd name="T21" fmla="*/ 70 h 250"/>
                  <a:gd name="T22" fmla="*/ 39 w 214"/>
                  <a:gd name="T23" fmla="*/ 96 h 250"/>
                  <a:gd name="T24" fmla="*/ 34 w 214"/>
                  <a:gd name="T25" fmla="*/ 126 h 250"/>
                  <a:gd name="T26" fmla="*/ 39 w 214"/>
                  <a:gd name="T27" fmla="*/ 157 h 250"/>
                  <a:gd name="T28" fmla="*/ 51 w 214"/>
                  <a:gd name="T29" fmla="*/ 182 h 250"/>
                  <a:gd name="T30" fmla="*/ 69 w 214"/>
                  <a:gd name="T31" fmla="*/ 201 h 250"/>
                  <a:gd name="T32" fmla="*/ 93 w 214"/>
                  <a:gd name="T33" fmla="*/ 215 h 250"/>
                  <a:gd name="T34" fmla="*/ 123 w 214"/>
                  <a:gd name="T35" fmla="*/ 220 h 250"/>
                  <a:gd name="T36" fmla="*/ 149 w 214"/>
                  <a:gd name="T37" fmla="*/ 217 h 250"/>
                  <a:gd name="T38" fmla="*/ 169 w 214"/>
                  <a:gd name="T39" fmla="*/ 206 h 250"/>
                  <a:gd name="T40" fmla="*/ 186 w 214"/>
                  <a:gd name="T41" fmla="*/ 189 h 250"/>
                  <a:gd name="T42" fmla="*/ 214 w 214"/>
                  <a:gd name="T43" fmla="*/ 208 h 250"/>
                  <a:gd name="T44" fmla="*/ 207 w 214"/>
                  <a:gd name="T45" fmla="*/ 217 h 250"/>
                  <a:gd name="T46" fmla="*/ 195 w 214"/>
                  <a:gd name="T47" fmla="*/ 229 h 250"/>
                  <a:gd name="T48" fmla="*/ 176 w 214"/>
                  <a:gd name="T49" fmla="*/ 238 h 250"/>
                  <a:gd name="T50" fmla="*/ 153 w 214"/>
                  <a:gd name="T51" fmla="*/ 248 h 250"/>
                  <a:gd name="T52" fmla="*/ 123 w 214"/>
                  <a:gd name="T53" fmla="*/ 250 h 250"/>
                  <a:gd name="T54" fmla="*/ 88 w 214"/>
                  <a:gd name="T55" fmla="*/ 245 h 250"/>
                  <a:gd name="T56" fmla="*/ 58 w 214"/>
                  <a:gd name="T57" fmla="*/ 231 h 250"/>
                  <a:gd name="T58" fmla="*/ 32 w 214"/>
                  <a:gd name="T59" fmla="*/ 213 h 250"/>
                  <a:gd name="T60" fmla="*/ 16 w 214"/>
                  <a:gd name="T61" fmla="*/ 187 h 250"/>
                  <a:gd name="T62" fmla="*/ 4 w 214"/>
                  <a:gd name="T63" fmla="*/ 157 h 250"/>
                  <a:gd name="T64" fmla="*/ 0 w 214"/>
                  <a:gd name="T65" fmla="*/ 126 h 250"/>
                  <a:gd name="T66" fmla="*/ 7 w 214"/>
                  <a:gd name="T67" fmla="*/ 84 h 250"/>
                  <a:gd name="T68" fmla="*/ 23 w 214"/>
                  <a:gd name="T69" fmla="*/ 49 h 250"/>
                  <a:gd name="T70" fmla="*/ 48 w 214"/>
                  <a:gd name="T71" fmla="*/ 24 h 250"/>
                  <a:gd name="T72" fmla="*/ 83 w 214"/>
                  <a:gd name="T73" fmla="*/ 5 h 250"/>
                  <a:gd name="T74" fmla="*/ 125 w 214"/>
                  <a:gd name="T75" fmla="*/ 0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14" h="250">
                    <a:moveTo>
                      <a:pt x="125" y="0"/>
                    </a:moveTo>
                    <a:lnTo>
                      <a:pt x="156" y="3"/>
                    </a:lnTo>
                    <a:lnTo>
                      <a:pt x="186" y="17"/>
                    </a:lnTo>
                    <a:lnTo>
                      <a:pt x="209" y="38"/>
                    </a:lnTo>
                    <a:lnTo>
                      <a:pt x="181" y="56"/>
                    </a:lnTo>
                    <a:lnTo>
                      <a:pt x="165" y="42"/>
                    </a:lnTo>
                    <a:lnTo>
                      <a:pt x="146" y="33"/>
                    </a:lnTo>
                    <a:lnTo>
                      <a:pt x="123" y="31"/>
                    </a:lnTo>
                    <a:lnTo>
                      <a:pt x="95" y="35"/>
                    </a:lnTo>
                    <a:lnTo>
                      <a:pt x="69" y="49"/>
                    </a:lnTo>
                    <a:lnTo>
                      <a:pt x="51" y="70"/>
                    </a:lnTo>
                    <a:lnTo>
                      <a:pt x="39" y="96"/>
                    </a:lnTo>
                    <a:lnTo>
                      <a:pt x="34" y="126"/>
                    </a:lnTo>
                    <a:lnTo>
                      <a:pt x="39" y="157"/>
                    </a:lnTo>
                    <a:lnTo>
                      <a:pt x="51" y="182"/>
                    </a:lnTo>
                    <a:lnTo>
                      <a:pt x="69" y="201"/>
                    </a:lnTo>
                    <a:lnTo>
                      <a:pt x="93" y="215"/>
                    </a:lnTo>
                    <a:lnTo>
                      <a:pt x="123" y="220"/>
                    </a:lnTo>
                    <a:lnTo>
                      <a:pt x="149" y="217"/>
                    </a:lnTo>
                    <a:lnTo>
                      <a:pt x="169" y="206"/>
                    </a:lnTo>
                    <a:lnTo>
                      <a:pt x="186" y="189"/>
                    </a:lnTo>
                    <a:lnTo>
                      <a:pt x="214" y="208"/>
                    </a:lnTo>
                    <a:lnTo>
                      <a:pt x="207" y="217"/>
                    </a:lnTo>
                    <a:lnTo>
                      <a:pt x="195" y="229"/>
                    </a:lnTo>
                    <a:lnTo>
                      <a:pt x="176" y="238"/>
                    </a:lnTo>
                    <a:lnTo>
                      <a:pt x="153" y="248"/>
                    </a:lnTo>
                    <a:lnTo>
                      <a:pt x="123" y="250"/>
                    </a:lnTo>
                    <a:lnTo>
                      <a:pt x="88" y="245"/>
                    </a:lnTo>
                    <a:lnTo>
                      <a:pt x="58" y="231"/>
                    </a:lnTo>
                    <a:lnTo>
                      <a:pt x="32" y="213"/>
                    </a:lnTo>
                    <a:lnTo>
                      <a:pt x="16" y="187"/>
                    </a:lnTo>
                    <a:lnTo>
                      <a:pt x="4" y="157"/>
                    </a:lnTo>
                    <a:lnTo>
                      <a:pt x="0" y="126"/>
                    </a:lnTo>
                    <a:lnTo>
                      <a:pt x="7" y="84"/>
                    </a:lnTo>
                    <a:lnTo>
                      <a:pt x="23" y="49"/>
                    </a:lnTo>
                    <a:lnTo>
                      <a:pt x="48" y="24"/>
                    </a:lnTo>
                    <a:lnTo>
                      <a:pt x="83" y="5"/>
                    </a:lnTo>
                    <a:lnTo>
                      <a:pt x="125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16" name="Freeform 17"/>
              <p:cNvSpPr/>
              <p:nvPr userDrawn="1"/>
            </p:nvSpPr>
            <p:spPr bwMode="auto">
              <a:xfrm>
                <a:off x="5719763" y="4773613"/>
                <a:ext cx="290513" cy="388938"/>
              </a:xfrm>
              <a:custGeom>
                <a:avLst/>
                <a:gdLst>
                  <a:gd name="T0" fmla="*/ 0 w 183"/>
                  <a:gd name="T1" fmla="*/ 0 h 245"/>
                  <a:gd name="T2" fmla="*/ 32 w 183"/>
                  <a:gd name="T3" fmla="*/ 0 h 245"/>
                  <a:gd name="T4" fmla="*/ 32 w 183"/>
                  <a:gd name="T5" fmla="*/ 147 h 245"/>
                  <a:gd name="T6" fmla="*/ 35 w 183"/>
                  <a:gd name="T7" fmla="*/ 166 h 245"/>
                  <a:gd name="T8" fmla="*/ 39 w 183"/>
                  <a:gd name="T9" fmla="*/ 184 h 245"/>
                  <a:gd name="T10" fmla="*/ 51 w 183"/>
                  <a:gd name="T11" fmla="*/ 201 h 245"/>
                  <a:gd name="T12" fmla="*/ 67 w 183"/>
                  <a:gd name="T13" fmla="*/ 212 h 245"/>
                  <a:gd name="T14" fmla="*/ 93 w 183"/>
                  <a:gd name="T15" fmla="*/ 215 h 245"/>
                  <a:gd name="T16" fmla="*/ 116 w 183"/>
                  <a:gd name="T17" fmla="*/ 212 h 245"/>
                  <a:gd name="T18" fmla="*/ 132 w 183"/>
                  <a:gd name="T19" fmla="*/ 201 h 245"/>
                  <a:gd name="T20" fmla="*/ 144 w 183"/>
                  <a:gd name="T21" fmla="*/ 184 h 245"/>
                  <a:gd name="T22" fmla="*/ 151 w 183"/>
                  <a:gd name="T23" fmla="*/ 166 h 245"/>
                  <a:gd name="T24" fmla="*/ 151 w 183"/>
                  <a:gd name="T25" fmla="*/ 147 h 245"/>
                  <a:gd name="T26" fmla="*/ 151 w 183"/>
                  <a:gd name="T27" fmla="*/ 0 h 245"/>
                  <a:gd name="T28" fmla="*/ 183 w 183"/>
                  <a:gd name="T29" fmla="*/ 0 h 245"/>
                  <a:gd name="T30" fmla="*/ 183 w 183"/>
                  <a:gd name="T31" fmla="*/ 152 h 245"/>
                  <a:gd name="T32" fmla="*/ 179 w 183"/>
                  <a:gd name="T33" fmla="*/ 184 h 245"/>
                  <a:gd name="T34" fmla="*/ 167 w 183"/>
                  <a:gd name="T35" fmla="*/ 210 h 245"/>
                  <a:gd name="T36" fmla="*/ 146 w 183"/>
                  <a:gd name="T37" fmla="*/ 229 h 245"/>
                  <a:gd name="T38" fmla="*/ 121 w 183"/>
                  <a:gd name="T39" fmla="*/ 240 h 245"/>
                  <a:gd name="T40" fmla="*/ 93 w 183"/>
                  <a:gd name="T41" fmla="*/ 245 h 245"/>
                  <a:gd name="T42" fmla="*/ 62 w 183"/>
                  <a:gd name="T43" fmla="*/ 240 h 245"/>
                  <a:gd name="T44" fmla="*/ 37 w 183"/>
                  <a:gd name="T45" fmla="*/ 229 h 245"/>
                  <a:gd name="T46" fmla="*/ 16 w 183"/>
                  <a:gd name="T47" fmla="*/ 210 h 245"/>
                  <a:gd name="T48" fmla="*/ 4 w 183"/>
                  <a:gd name="T49" fmla="*/ 184 h 245"/>
                  <a:gd name="T50" fmla="*/ 0 w 183"/>
                  <a:gd name="T51" fmla="*/ 152 h 245"/>
                  <a:gd name="T52" fmla="*/ 0 w 183"/>
                  <a:gd name="T53" fmla="*/ 0 h 2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83" h="245">
                    <a:moveTo>
                      <a:pt x="0" y="0"/>
                    </a:moveTo>
                    <a:lnTo>
                      <a:pt x="32" y="0"/>
                    </a:lnTo>
                    <a:lnTo>
                      <a:pt x="32" y="147"/>
                    </a:lnTo>
                    <a:lnTo>
                      <a:pt x="35" y="166"/>
                    </a:lnTo>
                    <a:lnTo>
                      <a:pt x="39" y="184"/>
                    </a:lnTo>
                    <a:lnTo>
                      <a:pt x="51" y="201"/>
                    </a:lnTo>
                    <a:lnTo>
                      <a:pt x="67" y="212"/>
                    </a:lnTo>
                    <a:lnTo>
                      <a:pt x="93" y="215"/>
                    </a:lnTo>
                    <a:lnTo>
                      <a:pt x="116" y="212"/>
                    </a:lnTo>
                    <a:lnTo>
                      <a:pt x="132" y="201"/>
                    </a:lnTo>
                    <a:lnTo>
                      <a:pt x="144" y="184"/>
                    </a:lnTo>
                    <a:lnTo>
                      <a:pt x="151" y="166"/>
                    </a:lnTo>
                    <a:lnTo>
                      <a:pt x="151" y="147"/>
                    </a:lnTo>
                    <a:lnTo>
                      <a:pt x="151" y="0"/>
                    </a:lnTo>
                    <a:lnTo>
                      <a:pt x="183" y="0"/>
                    </a:lnTo>
                    <a:lnTo>
                      <a:pt x="183" y="152"/>
                    </a:lnTo>
                    <a:lnTo>
                      <a:pt x="179" y="184"/>
                    </a:lnTo>
                    <a:lnTo>
                      <a:pt x="167" y="210"/>
                    </a:lnTo>
                    <a:lnTo>
                      <a:pt x="146" y="229"/>
                    </a:lnTo>
                    <a:lnTo>
                      <a:pt x="121" y="240"/>
                    </a:lnTo>
                    <a:lnTo>
                      <a:pt x="93" y="245"/>
                    </a:lnTo>
                    <a:lnTo>
                      <a:pt x="62" y="240"/>
                    </a:lnTo>
                    <a:lnTo>
                      <a:pt x="37" y="229"/>
                    </a:lnTo>
                    <a:lnTo>
                      <a:pt x="16" y="210"/>
                    </a:lnTo>
                    <a:lnTo>
                      <a:pt x="4" y="184"/>
                    </a:lnTo>
                    <a:lnTo>
                      <a:pt x="0" y="15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17" name="Freeform 18"/>
              <p:cNvSpPr>
                <a:spLocks noEditPoints="1"/>
              </p:cNvSpPr>
              <p:nvPr userDrawn="1"/>
            </p:nvSpPr>
            <p:spPr bwMode="auto">
              <a:xfrm>
                <a:off x="6103938" y="4773613"/>
                <a:ext cx="269875" cy="381000"/>
              </a:xfrm>
              <a:custGeom>
                <a:avLst/>
                <a:gdLst>
                  <a:gd name="T0" fmla="*/ 32 w 170"/>
                  <a:gd name="T1" fmla="*/ 28 h 240"/>
                  <a:gd name="T2" fmla="*/ 32 w 170"/>
                  <a:gd name="T3" fmla="*/ 105 h 240"/>
                  <a:gd name="T4" fmla="*/ 74 w 170"/>
                  <a:gd name="T5" fmla="*/ 105 h 240"/>
                  <a:gd name="T6" fmla="*/ 88 w 170"/>
                  <a:gd name="T7" fmla="*/ 105 h 240"/>
                  <a:gd name="T8" fmla="*/ 102 w 170"/>
                  <a:gd name="T9" fmla="*/ 103 h 240"/>
                  <a:gd name="T10" fmla="*/ 114 w 170"/>
                  <a:gd name="T11" fmla="*/ 96 h 240"/>
                  <a:gd name="T12" fmla="*/ 123 w 170"/>
                  <a:gd name="T13" fmla="*/ 84 h 240"/>
                  <a:gd name="T14" fmla="*/ 125 w 170"/>
                  <a:gd name="T15" fmla="*/ 68 h 240"/>
                  <a:gd name="T16" fmla="*/ 123 w 170"/>
                  <a:gd name="T17" fmla="*/ 51 h 240"/>
                  <a:gd name="T18" fmla="*/ 114 w 170"/>
                  <a:gd name="T19" fmla="*/ 40 h 240"/>
                  <a:gd name="T20" fmla="*/ 102 w 170"/>
                  <a:gd name="T21" fmla="*/ 33 h 240"/>
                  <a:gd name="T22" fmla="*/ 88 w 170"/>
                  <a:gd name="T23" fmla="*/ 30 h 240"/>
                  <a:gd name="T24" fmla="*/ 74 w 170"/>
                  <a:gd name="T25" fmla="*/ 28 h 240"/>
                  <a:gd name="T26" fmla="*/ 32 w 170"/>
                  <a:gd name="T27" fmla="*/ 28 h 240"/>
                  <a:gd name="T28" fmla="*/ 0 w 170"/>
                  <a:gd name="T29" fmla="*/ 0 h 240"/>
                  <a:gd name="T30" fmla="*/ 83 w 170"/>
                  <a:gd name="T31" fmla="*/ 0 h 240"/>
                  <a:gd name="T32" fmla="*/ 109 w 170"/>
                  <a:gd name="T33" fmla="*/ 2 h 240"/>
                  <a:gd name="T34" fmla="*/ 130 w 170"/>
                  <a:gd name="T35" fmla="*/ 12 h 240"/>
                  <a:gd name="T36" fmla="*/ 144 w 170"/>
                  <a:gd name="T37" fmla="*/ 23 h 240"/>
                  <a:gd name="T38" fmla="*/ 153 w 170"/>
                  <a:gd name="T39" fmla="*/ 37 h 240"/>
                  <a:gd name="T40" fmla="*/ 158 w 170"/>
                  <a:gd name="T41" fmla="*/ 51 h 240"/>
                  <a:gd name="T42" fmla="*/ 160 w 170"/>
                  <a:gd name="T43" fmla="*/ 68 h 240"/>
                  <a:gd name="T44" fmla="*/ 156 w 170"/>
                  <a:gd name="T45" fmla="*/ 89 h 240"/>
                  <a:gd name="T46" fmla="*/ 144 w 170"/>
                  <a:gd name="T47" fmla="*/ 110 h 240"/>
                  <a:gd name="T48" fmla="*/ 125 w 170"/>
                  <a:gd name="T49" fmla="*/ 124 h 240"/>
                  <a:gd name="T50" fmla="*/ 102 w 170"/>
                  <a:gd name="T51" fmla="*/ 131 h 240"/>
                  <a:gd name="T52" fmla="*/ 170 w 170"/>
                  <a:gd name="T53" fmla="*/ 240 h 240"/>
                  <a:gd name="T54" fmla="*/ 128 w 170"/>
                  <a:gd name="T55" fmla="*/ 240 h 240"/>
                  <a:gd name="T56" fmla="*/ 67 w 170"/>
                  <a:gd name="T57" fmla="*/ 135 h 240"/>
                  <a:gd name="T58" fmla="*/ 32 w 170"/>
                  <a:gd name="T59" fmla="*/ 135 h 240"/>
                  <a:gd name="T60" fmla="*/ 32 w 170"/>
                  <a:gd name="T61" fmla="*/ 240 h 240"/>
                  <a:gd name="T62" fmla="*/ 0 w 170"/>
                  <a:gd name="T63" fmla="*/ 240 h 240"/>
                  <a:gd name="T64" fmla="*/ 0 w 170"/>
                  <a:gd name="T65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70" h="240">
                    <a:moveTo>
                      <a:pt x="32" y="28"/>
                    </a:moveTo>
                    <a:lnTo>
                      <a:pt x="32" y="105"/>
                    </a:lnTo>
                    <a:lnTo>
                      <a:pt x="74" y="105"/>
                    </a:lnTo>
                    <a:lnTo>
                      <a:pt x="88" y="105"/>
                    </a:lnTo>
                    <a:lnTo>
                      <a:pt x="102" y="103"/>
                    </a:lnTo>
                    <a:lnTo>
                      <a:pt x="114" y="96"/>
                    </a:lnTo>
                    <a:lnTo>
                      <a:pt x="123" y="84"/>
                    </a:lnTo>
                    <a:lnTo>
                      <a:pt x="125" y="68"/>
                    </a:lnTo>
                    <a:lnTo>
                      <a:pt x="123" y="51"/>
                    </a:lnTo>
                    <a:lnTo>
                      <a:pt x="114" y="40"/>
                    </a:lnTo>
                    <a:lnTo>
                      <a:pt x="102" y="33"/>
                    </a:lnTo>
                    <a:lnTo>
                      <a:pt x="88" y="30"/>
                    </a:lnTo>
                    <a:lnTo>
                      <a:pt x="74" y="28"/>
                    </a:lnTo>
                    <a:lnTo>
                      <a:pt x="32" y="28"/>
                    </a:lnTo>
                    <a:close/>
                    <a:moveTo>
                      <a:pt x="0" y="0"/>
                    </a:moveTo>
                    <a:lnTo>
                      <a:pt x="83" y="0"/>
                    </a:lnTo>
                    <a:lnTo>
                      <a:pt x="109" y="2"/>
                    </a:lnTo>
                    <a:lnTo>
                      <a:pt x="130" y="12"/>
                    </a:lnTo>
                    <a:lnTo>
                      <a:pt x="144" y="23"/>
                    </a:lnTo>
                    <a:lnTo>
                      <a:pt x="153" y="37"/>
                    </a:lnTo>
                    <a:lnTo>
                      <a:pt x="158" y="51"/>
                    </a:lnTo>
                    <a:lnTo>
                      <a:pt x="160" y="68"/>
                    </a:lnTo>
                    <a:lnTo>
                      <a:pt x="156" y="89"/>
                    </a:lnTo>
                    <a:lnTo>
                      <a:pt x="144" y="110"/>
                    </a:lnTo>
                    <a:lnTo>
                      <a:pt x="125" y="124"/>
                    </a:lnTo>
                    <a:lnTo>
                      <a:pt x="102" y="131"/>
                    </a:lnTo>
                    <a:lnTo>
                      <a:pt x="170" y="240"/>
                    </a:lnTo>
                    <a:lnTo>
                      <a:pt x="128" y="240"/>
                    </a:lnTo>
                    <a:lnTo>
                      <a:pt x="67" y="135"/>
                    </a:lnTo>
                    <a:lnTo>
                      <a:pt x="32" y="135"/>
                    </a:lnTo>
                    <a:lnTo>
                      <a:pt x="32" y="240"/>
                    </a:lnTo>
                    <a:lnTo>
                      <a:pt x="0" y="2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18" name="Freeform 19"/>
              <p:cNvSpPr/>
              <p:nvPr userDrawn="1"/>
            </p:nvSpPr>
            <p:spPr bwMode="auto">
              <a:xfrm>
                <a:off x="6427788" y="4773613"/>
                <a:ext cx="255588" cy="381000"/>
              </a:xfrm>
              <a:custGeom>
                <a:avLst/>
                <a:gdLst>
                  <a:gd name="T0" fmla="*/ 0 w 161"/>
                  <a:gd name="T1" fmla="*/ 0 h 240"/>
                  <a:gd name="T2" fmla="*/ 156 w 161"/>
                  <a:gd name="T3" fmla="*/ 0 h 240"/>
                  <a:gd name="T4" fmla="*/ 156 w 161"/>
                  <a:gd name="T5" fmla="*/ 30 h 240"/>
                  <a:gd name="T6" fmla="*/ 33 w 161"/>
                  <a:gd name="T7" fmla="*/ 30 h 240"/>
                  <a:gd name="T8" fmla="*/ 33 w 161"/>
                  <a:gd name="T9" fmla="*/ 103 h 240"/>
                  <a:gd name="T10" fmla="*/ 147 w 161"/>
                  <a:gd name="T11" fmla="*/ 103 h 240"/>
                  <a:gd name="T12" fmla="*/ 147 w 161"/>
                  <a:gd name="T13" fmla="*/ 133 h 240"/>
                  <a:gd name="T14" fmla="*/ 33 w 161"/>
                  <a:gd name="T15" fmla="*/ 133 h 240"/>
                  <a:gd name="T16" fmla="*/ 33 w 161"/>
                  <a:gd name="T17" fmla="*/ 210 h 240"/>
                  <a:gd name="T18" fmla="*/ 161 w 161"/>
                  <a:gd name="T19" fmla="*/ 210 h 240"/>
                  <a:gd name="T20" fmla="*/ 161 w 161"/>
                  <a:gd name="T21" fmla="*/ 240 h 240"/>
                  <a:gd name="T22" fmla="*/ 0 w 161"/>
                  <a:gd name="T23" fmla="*/ 240 h 240"/>
                  <a:gd name="T24" fmla="*/ 0 w 161"/>
                  <a:gd name="T25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61" h="240">
                    <a:moveTo>
                      <a:pt x="0" y="0"/>
                    </a:moveTo>
                    <a:lnTo>
                      <a:pt x="156" y="0"/>
                    </a:lnTo>
                    <a:lnTo>
                      <a:pt x="156" y="30"/>
                    </a:lnTo>
                    <a:lnTo>
                      <a:pt x="33" y="30"/>
                    </a:lnTo>
                    <a:lnTo>
                      <a:pt x="33" y="103"/>
                    </a:lnTo>
                    <a:lnTo>
                      <a:pt x="147" y="103"/>
                    </a:lnTo>
                    <a:lnTo>
                      <a:pt x="147" y="133"/>
                    </a:lnTo>
                    <a:lnTo>
                      <a:pt x="33" y="133"/>
                    </a:lnTo>
                    <a:lnTo>
                      <a:pt x="33" y="210"/>
                    </a:lnTo>
                    <a:lnTo>
                      <a:pt x="161" y="210"/>
                    </a:lnTo>
                    <a:lnTo>
                      <a:pt x="161" y="240"/>
                    </a:lnTo>
                    <a:lnTo>
                      <a:pt x="0" y="2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19" name="Freeform 20"/>
              <p:cNvSpPr/>
              <p:nvPr userDrawn="1"/>
            </p:nvSpPr>
            <p:spPr bwMode="auto">
              <a:xfrm>
                <a:off x="6883400" y="4765676"/>
                <a:ext cx="334963" cy="396875"/>
              </a:xfrm>
              <a:custGeom>
                <a:avLst/>
                <a:gdLst>
                  <a:gd name="T0" fmla="*/ 123 w 211"/>
                  <a:gd name="T1" fmla="*/ 0 h 250"/>
                  <a:gd name="T2" fmla="*/ 156 w 211"/>
                  <a:gd name="T3" fmla="*/ 3 h 250"/>
                  <a:gd name="T4" fmla="*/ 184 w 211"/>
                  <a:gd name="T5" fmla="*/ 17 h 250"/>
                  <a:gd name="T6" fmla="*/ 207 w 211"/>
                  <a:gd name="T7" fmla="*/ 38 h 250"/>
                  <a:gd name="T8" fmla="*/ 181 w 211"/>
                  <a:gd name="T9" fmla="*/ 56 h 250"/>
                  <a:gd name="T10" fmla="*/ 165 w 211"/>
                  <a:gd name="T11" fmla="*/ 42 h 250"/>
                  <a:gd name="T12" fmla="*/ 144 w 211"/>
                  <a:gd name="T13" fmla="*/ 33 h 250"/>
                  <a:gd name="T14" fmla="*/ 123 w 211"/>
                  <a:gd name="T15" fmla="*/ 31 h 250"/>
                  <a:gd name="T16" fmla="*/ 93 w 211"/>
                  <a:gd name="T17" fmla="*/ 35 h 250"/>
                  <a:gd name="T18" fmla="*/ 67 w 211"/>
                  <a:gd name="T19" fmla="*/ 49 h 250"/>
                  <a:gd name="T20" fmla="*/ 49 w 211"/>
                  <a:gd name="T21" fmla="*/ 70 h 250"/>
                  <a:gd name="T22" fmla="*/ 37 w 211"/>
                  <a:gd name="T23" fmla="*/ 96 h 250"/>
                  <a:gd name="T24" fmla="*/ 35 w 211"/>
                  <a:gd name="T25" fmla="*/ 126 h 250"/>
                  <a:gd name="T26" fmla="*/ 37 w 211"/>
                  <a:gd name="T27" fmla="*/ 157 h 250"/>
                  <a:gd name="T28" fmla="*/ 49 w 211"/>
                  <a:gd name="T29" fmla="*/ 182 h 250"/>
                  <a:gd name="T30" fmla="*/ 67 w 211"/>
                  <a:gd name="T31" fmla="*/ 201 h 250"/>
                  <a:gd name="T32" fmla="*/ 93 w 211"/>
                  <a:gd name="T33" fmla="*/ 215 h 250"/>
                  <a:gd name="T34" fmla="*/ 123 w 211"/>
                  <a:gd name="T35" fmla="*/ 220 h 250"/>
                  <a:gd name="T36" fmla="*/ 149 w 211"/>
                  <a:gd name="T37" fmla="*/ 217 h 250"/>
                  <a:gd name="T38" fmla="*/ 170 w 211"/>
                  <a:gd name="T39" fmla="*/ 206 h 250"/>
                  <a:gd name="T40" fmla="*/ 186 w 211"/>
                  <a:gd name="T41" fmla="*/ 189 h 250"/>
                  <a:gd name="T42" fmla="*/ 211 w 211"/>
                  <a:gd name="T43" fmla="*/ 208 h 250"/>
                  <a:gd name="T44" fmla="*/ 205 w 211"/>
                  <a:gd name="T45" fmla="*/ 217 h 250"/>
                  <a:gd name="T46" fmla="*/ 193 w 211"/>
                  <a:gd name="T47" fmla="*/ 229 h 250"/>
                  <a:gd name="T48" fmla="*/ 174 w 211"/>
                  <a:gd name="T49" fmla="*/ 238 h 250"/>
                  <a:gd name="T50" fmla="*/ 151 w 211"/>
                  <a:gd name="T51" fmla="*/ 248 h 250"/>
                  <a:gd name="T52" fmla="*/ 121 w 211"/>
                  <a:gd name="T53" fmla="*/ 250 h 250"/>
                  <a:gd name="T54" fmla="*/ 86 w 211"/>
                  <a:gd name="T55" fmla="*/ 245 h 250"/>
                  <a:gd name="T56" fmla="*/ 56 w 211"/>
                  <a:gd name="T57" fmla="*/ 231 h 250"/>
                  <a:gd name="T58" fmla="*/ 32 w 211"/>
                  <a:gd name="T59" fmla="*/ 213 h 250"/>
                  <a:gd name="T60" fmla="*/ 14 w 211"/>
                  <a:gd name="T61" fmla="*/ 187 h 250"/>
                  <a:gd name="T62" fmla="*/ 2 w 211"/>
                  <a:gd name="T63" fmla="*/ 157 h 250"/>
                  <a:gd name="T64" fmla="*/ 0 w 211"/>
                  <a:gd name="T65" fmla="*/ 126 h 250"/>
                  <a:gd name="T66" fmla="*/ 4 w 211"/>
                  <a:gd name="T67" fmla="*/ 84 h 250"/>
                  <a:gd name="T68" fmla="*/ 21 w 211"/>
                  <a:gd name="T69" fmla="*/ 49 h 250"/>
                  <a:gd name="T70" fmla="*/ 49 w 211"/>
                  <a:gd name="T71" fmla="*/ 24 h 250"/>
                  <a:gd name="T72" fmla="*/ 83 w 211"/>
                  <a:gd name="T73" fmla="*/ 5 h 250"/>
                  <a:gd name="T74" fmla="*/ 123 w 211"/>
                  <a:gd name="T75" fmla="*/ 0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11" h="250">
                    <a:moveTo>
                      <a:pt x="123" y="0"/>
                    </a:moveTo>
                    <a:lnTo>
                      <a:pt x="156" y="3"/>
                    </a:lnTo>
                    <a:lnTo>
                      <a:pt x="184" y="17"/>
                    </a:lnTo>
                    <a:lnTo>
                      <a:pt x="207" y="38"/>
                    </a:lnTo>
                    <a:lnTo>
                      <a:pt x="181" y="56"/>
                    </a:lnTo>
                    <a:lnTo>
                      <a:pt x="165" y="42"/>
                    </a:lnTo>
                    <a:lnTo>
                      <a:pt x="144" y="33"/>
                    </a:lnTo>
                    <a:lnTo>
                      <a:pt x="123" y="31"/>
                    </a:lnTo>
                    <a:lnTo>
                      <a:pt x="93" y="35"/>
                    </a:lnTo>
                    <a:lnTo>
                      <a:pt x="67" y="49"/>
                    </a:lnTo>
                    <a:lnTo>
                      <a:pt x="49" y="70"/>
                    </a:lnTo>
                    <a:lnTo>
                      <a:pt x="37" y="96"/>
                    </a:lnTo>
                    <a:lnTo>
                      <a:pt x="35" y="126"/>
                    </a:lnTo>
                    <a:lnTo>
                      <a:pt x="37" y="157"/>
                    </a:lnTo>
                    <a:lnTo>
                      <a:pt x="49" y="182"/>
                    </a:lnTo>
                    <a:lnTo>
                      <a:pt x="67" y="201"/>
                    </a:lnTo>
                    <a:lnTo>
                      <a:pt x="93" y="215"/>
                    </a:lnTo>
                    <a:lnTo>
                      <a:pt x="123" y="220"/>
                    </a:lnTo>
                    <a:lnTo>
                      <a:pt x="149" y="217"/>
                    </a:lnTo>
                    <a:lnTo>
                      <a:pt x="170" y="206"/>
                    </a:lnTo>
                    <a:lnTo>
                      <a:pt x="186" y="189"/>
                    </a:lnTo>
                    <a:lnTo>
                      <a:pt x="211" y="208"/>
                    </a:lnTo>
                    <a:lnTo>
                      <a:pt x="205" y="217"/>
                    </a:lnTo>
                    <a:lnTo>
                      <a:pt x="193" y="229"/>
                    </a:lnTo>
                    <a:lnTo>
                      <a:pt x="174" y="238"/>
                    </a:lnTo>
                    <a:lnTo>
                      <a:pt x="151" y="248"/>
                    </a:lnTo>
                    <a:lnTo>
                      <a:pt x="121" y="250"/>
                    </a:lnTo>
                    <a:lnTo>
                      <a:pt x="86" y="245"/>
                    </a:lnTo>
                    <a:lnTo>
                      <a:pt x="56" y="231"/>
                    </a:lnTo>
                    <a:lnTo>
                      <a:pt x="32" y="213"/>
                    </a:lnTo>
                    <a:lnTo>
                      <a:pt x="14" y="187"/>
                    </a:lnTo>
                    <a:lnTo>
                      <a:pt x="2" y="157"/>
                    </a:lnTo>
                    <a:lnTo>
                      <a:pt x="0" y="126"/>
                    </a:lnTo>
                    <a:lnTo>
                      <a:pt x="4" y="84"/>
                    </a:lnTo>
                    <a:lnTo>
                      <a:pt x="21" y="49"/>
                    </a:lnTo>
                    <a:lnTo>
                      <a:pt x="49" y="24"/>
                    </a:lnTo>
                    <a:lnTo>
                      <a:pt x="83" y="5"/>
                    </a:lnTo>
                    <a:lnTo>
                      <a:pt x="123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20" name="Freeform 21"/>
              <p:cNvSpPr>
                <a:spLocks noEditPoints="1"/>
              </p:cNvSpPr>
              <p:nvPr userDrawn="1"/>
            </p:nvSpPr>
            <p:spPr bwMode="auto">
              <a:xfrm>
                <a:off x="7248525" y="4765676"/>
                <a:ext cx="395288" cy="396875"/>
              </a:xfrm>
              <a:custGeom>
                <a:avLst/>
                <a:gdLst>
                  <a:gd name="T0" fmla="*/ 123 w 249"/>
                  <a:gd name="T1" fmla="*/ 31 h 250"/>
                  <a:gd name="T2" fmla="*/ 93 w 249"/>
                  <a:gd name="T3" fmla="*/ 35 h 250"/>
                  <a:gd name="T4" fmla="*/ 70 w 249"/>
                  <a:gd name="T5" fmla="*/ 49 h 250"/>
                  <a:gd name="T6" fmla="*/ 49 w 249"/>
                  <a:gd name="T7" fmla="*/ 68 h 250"/>
                  <a:gd name="T8" fmla="*/ 37 w 249"/>
                  <a:gd name="T9" fmla="*/ 96 h 250"/>
                  <a:gd name="T10" fmla="*/ 35 w 249"/>
                  <a:gd name="T11" fmla="*/ 124 h 250"/>
                  <a:gd name="T12" fmla="*/ 37 w 249"/>
                  <a:gd name="T13" fmla="*/ 154 h 250"/>
                  <a:gd name="T14" fmla="*/ 49 w 249"/>
                  <a:gd name="T15" fmla="*/ 182 h 250"/>
                  <a:gd name="T16" fmla="*/ 70 w 249"/>
                  <a:gd name="T17" fmla="*/ 201 h 250"/>
                  <a:gd name="T18" fmla="*/ 93 w 249"/>
                  <a:gd name="T19" fmla="*/ 215 h 250"/>
                  <a:gd name="T20" fmla="*/ 123 w 249"/>
                  <a:gd name="T21" fmla="*/ 220 h 250"/>
                  <a:gd name="T22" fmla="*/ 154 w 249"/>
                  <a:gd name="T23" fmla="*/ 215 h 250"/>
                  <a:gd name="T24" fmla="*/ 179 w 249"/>
                  <a:gd name="T25" fmla="*/ 201 h 250"/>
                  <a:gd name="T26" fmla="*/ 198 w 249"/>
                  <a:gd name="T27" fmla="*/ 182 h 250"/>
                  <a:gd name="T28" fmla="*/ 210 w 249"/>
                  <a:gd name="T29" fmla="*/ 154 h 250"/>
                  <a:gd name="T30" fmla="*/ 214 w 249"/>
                  <a:gd name="T31" fmla="*/ 124 h 250"/>
                  <a:gd name="T32" fmla="*/ 210 w 249"/>
                  <a:gd name="T33" fmla="*/ 96 h 250"/>
                  <a:gd name="T34" fmla="*/ 198 w 249"/>
                  <a:gd name="T35" fmla="*/ 68 h 250"/>
                  <a:gd name="T36" fmla="*/ 179 w 249"/>
                  <a:gd name="T37" fmla="*/ 49 h 250"/>
                  <a:gd name="T38" fmla="*/ 154 w 249"/>
                  <a:gd name="T39" fmla="*/ 35 h 250"/>
                  <a:gd name="T40" fmla="*/ 123 w 249"/>
                  <a:gd name="T41" fmla="*/ 31 h 250"/>
                  <a:gd name="T42" fmla="*/ 123 w 249"/>
                  <a:gd name="T43" fmla="*/ 0 h 250"/>
                  <a:gd name="T44" fmla="*/ 165 w 249"/>
                  <a:gd name="T45" fmla="*/ 5 h 250"/>
                  <a:gd name="T46" fmla="*/ 200 w 249"/>
                  <a:gd name="T47" fmla="*/ 24 h 250"/>
                  <a:gd name="T48" fmla="*/ 226 w 249"/>
                  <a:gd name="T49" fmla="*/ 49 h 250"/>
                  <a:gd name="T50" fmla="*/ 242 w 249"/>
                  <a:gd name="T51" fmla="*/ 84 h 250"/>
                  <a:gd name="T52" fmla="*/ 249 w 249"/>
                  <a:gd name="T53" fmla="*/ 124 h 250"/>
                  <a:gd name="T54" fmla="*/ 242 w 249"/>
                  <a:gd name="T55" fmla="*/ 166 h 250"/>
                  <a:gd name="T56" fmla="*/ 226 w 249"/>
                  <a:gd name="T57" fmla="*/ 201 h 250"/>
                  <a:gd name="T58" fmla="*/ 200 w 249"/>
                  <a:gd name="T59" fmla="*/ 227 h 250"/>
                  <a:gd name="T60" fmla="*/ 165 w 249"/>
                  <a:gd name="T61" fmla="*/ 245 h 250"/>
                  <a:gd name="T62" fmla="*/ 123 w 249"/>
                  <a:gd name="T63" fmla="*/ 250 h 250"/>
                  <a:gd name="T64" fmla="*/ 84 w 249"/>
                  <a:gd name="T65" fmla="*/ 245 h 250"/>
                  <a:gd name="T66" fmla="*/ 49 w 249"/>
                  <a:gd name="T67" fmla="*/ 227 h 250"/>
                  <a:gd name="T68" fmla="*/ 23 w 249"/>
                  <a:gd name="T69" fmla="*/ 201 h 250"/>
                  <a:gd name="T70" fmla="*/ 5 w 249"/>
                  <a:gd name="T71" fmla="*/ 166 h 250"/>
                  <a:gd name="T72" fmla="*/ 0 w 249"/>
                  <a:gd name="T73" fmla="*/ 124 h 250"/>
                  <a:gd name="T74" fmla="*/ 5 w 249"/>
                  <a:gd name="T75" fmla="*/ 84 h 250"/>
                  <a:gd name="T76" fmla="*/ 23 w 249"/>
                  <a:gd name="T77" fmla="*/ 49 h 250"/>
                  <a:gd name="T78" fmla="*/ 49 w 249"/>
                  <a:gd name="T79" fmla="*/ 24 h 250"/>
                  <a:gd name="T80" fmla="*/ 84 w 249"/>
                  <a:gd name="T81" fmla="*/ 5 h 250"/>
                  <a:gd name="T82" fmla="*/ 123 w 249"/>
                  <a:gd name="T83" fmla="*/ 0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49" h="250">
                    <a:moveTo>
                      <a:pt x="123" y="31"/>
                    </a:moveTo>
                    <a:lnTo>
                      <a:pt x="93" y="35"/>
                    </a:lnTo>
                    <a:lnTo>
                      <a:pt x="70" y="49"/>
                    </a:lnTo>
                    <a:lnTo>
                      <a:pt x="49" y="68"/>
                    </a:lnTo>
                    <a:lnTo>
                      <a:pt x="37" y="96"/>
                    </a:lnTo>
                    <a:lnTo>
                      <a:pt x="35" y="124"/>
                    </a:lnTo>
                    <a:lnTo>
                      <a:pt x="37" y="154"/>
                    </a:lnTo>
                    <a:lnTo>
                      <a:pt x="49" y="182"/>
                    </a:lnTo>
                    <a:lnTo>
                      <a:pt x="70" y="201"/>
                    </a:lnTo>
                    <a:lnTo>
                      <a:pt x="93" y="215"/>
                    </a:lnTo>
                    <a:lnTo>
                      <a:pt x="123" y="220"/>
                    </a:lnTo>
                    <a:lnTo>
                      <a:pt x="154" y="215"/>
                    </a:lnTo>
                    <a:lnTo>
                      <a:pt x="179" y="201"/>
                    </a:lnTo>
                    <a:lnTo>
                      <a:pt x="198" y="182"/>
                    </a:lnTo>
                    <a:lnTo>
                      <a:pt x="210" y="154"/>
                    </a:lnTo>
                    <a:lnTo>
                      <a:pt x="214" y="124"/>
                    </a:lnTo>
                    <a:lnTo>
                      <a:pt x="210" y="96"/>
                    </a:lnTo>
                    <a:lnTo>
                      <a:pt x="198" y="68"/>
                    </a:lnTo>
                    <a:lnTo>
                      <a:pt x="179" y="49"/>
                    </a:lnTo>
                    <a:lnTo>
                      <a:pt x="154" y="35"/>
                    </a:lnTo>
                    <a:lnTo>
                      <a:pt x="123" y="31"/>
                    </a:lnTo>
                    <a:close/>
                    <a:moveTo>
                      <a:pt x="123" y="0"/>
                    </a:moveTo>
                    <a:lnTo>
                      <a:pt x="165" y="5"/>
                    </a:lnTo>
                    <a:lnTo>
                      <a:pt x="200" y="24"/>
                    </a:lnTo>
                    <a:lnTo>
                      <a:pt x="226" y="49"/>
                    </a:lnTo>
                    <a:lnTo>
                      <a:pt x="242" y="84"/>
                    </a:lnTo>
                    <a:lnTo>
                      <a:pt x="249" y="124"/>
                    </a:lnTo>
                    <a:lnTo>
                      <a:pt x="242" y="166"/>
                    </a:lnTo>
                    <a:lnTo>
                      <a:pt x="226" y="201"/>
                    </a:lnTo>
                    <a:lnTo>
                      <a:pt x="200" y="227"/>
                    </a:lnTo>
                    <a:lnTo>
                      <a:pt x="165" y="245"/>
                    </a:lnTo>
                    <a:lnTo>
                      <a:pt x="123" y="250"/>
                    </a:lnTo>
                    <a:lnTo>
                      <a:pt x="84" y="245"/>
                    </a:lnTo>
                    <a:lnTo>
                      <a:pt x="49" y="227"/>
                    </a:lnTo>
                    <a:lnTo>
                      <a:pt x="23" y="201"/>
                    </a:lnTo>
                    <a:lnTo>
                      <a:pt x="5" y="166"/>
                    </a:lnTo>
                    <a:lnTo>
                      <a:pt x="0" y="124"/>
                    </a:lnTo>
                    <a:lnTo>
                      <a:pt x="5" y="84"/>
                    </a:lnTo>
                    <a:lnTo>
                      <a:pt x="23" y="49"/>
                    </a:lnTo>
                    <a:lnTo>
                      <a:pt x="49" y="24"/>
                    </a:lnTo>
                    <a:lnTo>
                      <a:pt x="84" y="5"/>
                    </a:lnTo>
                    <a:lnTo>
                      <a:pt x="123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21" name="Freeform 22"/>
              <p:cNvSpPr/>
              <p:nvPr userDrawn="1"/>
            </p:nvSpPr>
            <p:spPr bwMode="auto">
              <a:xfrm>
                <a:off x="7718425" y="4773613"/>
                <a:ext cx="328613" cy="381000"/>
              </a:xfrm>
              <a:custGeom>
                <a:avLst/>
                <a:gdLst>
                  <a:gd name="T0" fmla="*/ 0 w 207"/>
                  <a:gd name="T1" fmla="*/ 0 h 240"/>
                  <a:gd name="T2" fmla="*/ 42 w 207"/>
                  <a:gd name="T3" fmla="*/ 0 h 240"/>
                  <a:gd name="T4" fmla="*/ 172 w 207"/>
                  <a:gd name="T5" fmla="*/ 198 h 240"/>
                  <a:gd name="T6" fmla="*/ 174 w 207"/>
                  <a:gd name="T7" fmla="*/ 198 h 240"/>
                  <a:gd name="T8" fmla="*/ 174 w 207"/>
                  <a:gd name="T9" fmla="*/ 0 h 240"/>
                  <a:gd name="T10" fmla="*/ 207 w 207"/>
                  <a:gd name="T11" fmla="*/ 0 h 240"/>
                  <a:gd name="T12" fmla="*/ 207 w 207"/>
                  <a:gd name="T13" fmla="*/ 240 h 240"/>
                  <a:gd name="T14" fmla="*/ 165 w 207"/>
                  <a:gd name="T15" fmla="*/ 240 h 240"/>
                  <a:gd name="T16" fmla="*/ 32 w 207"/>
                  <a:gd name="T17" fmla="*/ 42 h 240"/>
                  <a:gd name="T18" fmla="*/ 32 w 207"/>
                  <a:gd name="T19" fmla="*/ 42 h 240"/>
                  <a:gd name="T20" fmla="*/ 32 w 207"/>
                  <a:gd name="T21" fmla="*/ 240 h 240"/>
                  <a:gd name="T22" fmla="*/ 0 w 207"/>
                  <a:gd name="T23" fmla="*/ 240 h 240"/>
                  <a:gd name="T24" fmla="*/ 0 w 207"/>
                  <a:gd name="T25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07" h="240">
                    <a:moveTo>
                      <a:pt x="0" y="0"/>
                    </a:moveTo>
                    <a:lnTo>
                      <a:pt x="42" y="0"/>
                    </a:lnTo>
                    <a:lnTo>
                      <a:pt x="172" y="198"/>
                    </a:lnTo>
                    <a:lnTo>
                      <a:pt x="174" y="198"/>
                    </a:lnTo>
                    <a:lnTo>
                      <a:pt x="174" y="0"/>
                    </a:lnTo>
                    <a:lnTo>
                      <a:pt x="207" y="0"/>
                    </a:lnTo>
                    <a:lnTo>
                      <a:pt x="207" y="240"/>
                    </a:lnTo>
                    <a:lnTo>
                      <a:pt x="165" y="240"/>
                    </a:lnTo>
                    <a:lnTo>
                      <a:pt x="32" y="42"/>
                    </a:lnTo>
                    <a:lnTo>
                      <a:pt x="32" y="42"/>
                    </a:lnTo>
                    <a:lnTo>
                      <a:pt x="32" y="240"/>
                    </a:lnTo>
                    <a:lnTo>
                      <a:pt x="0" y="2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22" name="Freeform 23"/>
              <p:cNvSpPr/>
              <p:nvPr userDrawn="1"/>
            </p:nvSpPr>
            <p:spPr bwMode="auto">
              <a:xfrm>
                <a:off x="8131175" y="4773613"/>
                <a:ext cx="328613" cy="381000"/>
              </a:xfrm>
              <a:custGeom>
                <a:avLst/>
                <a:gdLst>
                  <a:gd name="T0" fmla="*/ 0 w 207"/>
                  <a:gd name="T1" fmla="*/ 0 h 240"/>
                  <a:gd name="T2" fmla="*/ 42 w 207"/>
                  <a:gd name="T3" fmla="*/ 0 h 240"/>
                  <a:gd name="T4" fmla="*/ 175 w 207"/>
                  <a:gd name="T5" fmla="*/ 198 h 240"/>
                  <a:gd name="T6" fmla="*/ 175 w 207"/>
                  <a:gd name="T7" fmla="*/ 198 h 240"/>
                  <a:gd name="T8" fmla="*/ 175 w 207"/>
                  <a:gd name="T9" fmla="*/ 0 h 240"/>
                  <a:gd name="T10" fmla="*/ 207 w 207"/>
                  <a:gd name="T11" fmla="*/ 0 h 240"/>
                  <a:gd name="T12" fmla="*/ 207 w 207"/>
                  <a:gd name="T13" fmla="*/ 240 h 240"/>
                  <a:gd name="T14" fmla="*/ 166 w 207"/>
                  <a:gd name="T15" fmla="*/ 240 h 240"/>
                  <a:gd name="T16" fmla="*/ 33 w 207"/>
                  <a:gd name="T17" fmla="*/ 42 h 240"/>
                  <a:gd name="T18" fmla="*/ 33 w 207"/>
                  <a:gd name="T19" fmla="*/ 42 h 240"/>
                  <a:gd name="T20" fmla="*/ 33 w 207"/>
                  <a:gd name="T21" fmla="*/ 240 h 240"/>
                  <a:gd name="T22" fmla="*/ 0 w 207"/>
                  <a:gd name="T23" fmla="*/ 240 h 240"/>
                  <a:gd name="T24" fmla="*/ 0 w 207"/>
                  <a:gd name="T25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07" h="240">
                    <a:moveTo>
                      <a:pt x="0" y="0"/>
                    </a:moveTo>
                    <a:lnTo>
                      <a:pt x="42" y="0"/>
                    </a:lnTo>
                    <a:lnTo>
                      <a:pt x="175" y="198"/>
                    </a:lnTo>
                    <a:lnTo>
                      <a:pt x="175" y="198"/>
                    </a:lnTo>
                    <a:lnTo>
                      <a:pt x="175" y="0"/>
                    </a:lnTo>
                    <a:lnTo>
                      <a:pt x="207" y="0"/>
                    </a:lnTo>
                    <a:lnTo>
                      <a:pt x="207" y="240"/>
                    </a:lnTo>
                    <a:lnTo>
                      <a:pt x="166" y="240"/>
                    </a:lnTo>
                    <a:lnTo>
                      <a:pt x="33" y="42"/>
                    </a:lnTo>
                    <a:lnTo>
                      <a:pt x="33" y="42"/>
                    </a:lnTo>
                    <a:lnTo>
                      <a:pt x="33" y="240"/>
                    </a:lnTo>
                    <a:lnTo>
                      <a:pt x="0" y="2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23" name="Freeform 24"/>
              <p:cNvSpPr/>
              <p:nvPr userDrawn="1"/>
            </p:nvSpPr>
            <p:spPr bwMode="auto">
              <a:xfrm>
                <a:off x="8559800" y="4773613"/>
                <a:ext cx="252413" cy="381000"/>
              </a:xfrm>
              <a:custGeom>
                <a:avLst/>
                <a:gdLst>
                  <a:gd name="T0" fmla="*/ 0 w 159"/>
                  <a:gd name="T1" fmla="*/ 0 h 240"/>
                  <a:gd name="T2" fmla="*/ 154 w 159"/>
                  <a:gd name="T3" fmla="*/ 0 h 240"/>
                  <a:gd name="T4" fmla="*/ 154 w 159"/>
                  <a:gd name="T5" fmla="*/ 30 h 240"/>
                  <a:gd name="T6" fmla="*/ 31 w 159"/>
                  <a:gd name="T7" fmla="*/ 30 h 240"/>
                  <a:gd name="T8" fmla="*/ 31 w 159"/>
                  <a:gd name="T9" fmla="*/ 103 h 240"/>
                  <a:gd name="T10" fmla="*/ 145 w 159"/>
                  <a:gd name="T11" fmla="*/ 103 h 240"/>
                  <a:gd name="T12" fmla="*/ 145 w 159"/>
                  <a:gd name="T13" fmla="*/ 133 h 240"/>
                  <a:gd name="T14" fmla="*/ 31 w 159"/>
                  <a:gd name="T15" fmla="*/ 133 h 240"/>
                  <a:gd name="T16" fmla="*/ 31 w 159"/>
                  <a:gd name="T17" fmla="*/ 210 h 240"/>
                  <a:gd name="T18" fmla="*/ 159 w 159"/>
                  <a:gd name="T19" fmla="*/ 210 h 240"/>
                  <a:gd name="T20" fmla="*/ 159 w 159"/>
                  <a:gd name="T21" fmla="*/ 240 h 240"/>
                  <a:gd name="T22" fmla="*/ 0 w 159"/>
                  <a:gd name="T23" fmla="*/ 240 h 240"/>
                  <a:gd name="T24" fmla="*/ 0 w 159"/>
                  <a:gd name="T25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59" h="240">
                    <a:moveTo>
                      <a:pt x="0" y="0"/>
                    </a:moveTo>
                    <a:lnTo>
                      <a:pt x="154" y="0"/>
                    </a:lnTo>
                    <a:lnTo>
                      <a:pt x="154" y="30"/>
                    </a:lnTo>
                    <a:lnTo>
                      <a:pt x="31" y="30"/>
                    </a:lnTo>
                    <a:lnTo>
                      <a:pt x="31" y="103"/>
                    </a:lnTo>
                    <a:lnTo>
                      <a:pt x="145" y="103"/>
                    </a:lnTo>
                    <a:lnTo>
                      <a:pt x="145" y="133"/>
                    </a:lnTo>
                    <a:lnTo>
                      <a:pt x="31" y="133"/>
                    </a:lnTo>
                    <a:lnTo>
                      <a:pt x="31" y="210"/>
                    </a:lnTo>
                    <a:lnTo>
                      <a:pt x="159" y="210"/>
                    </a:lnTo>
                    <a:lnTo>
                      <a:pt x="159" y="240"/>
                    </a:lnTo>
                    <a:lnTo>
                      <a:pt x="0" y="2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24" name="Freeform 25"/>
              <p:cNvSpPr/>
              <p:nvPr userDrawn="1"/>
            </p:nvSpPr>
            <p:spPr bwMode="auto">
              <a:xfrm>
                <a:off x="8863013" y="4765676"/>
                <a:ext cx="336550" cy="396875"/>
              </a:xfrm>
              <a:custGeom>
                <a:avLst/>
                <a:gdLst>
                  <a:gd name="T0" fmla="*/ 123 w 212"/>
                  <a:gd name="T1" fmla="*/ 0 h 250"/>
                  <a:gd name="T2" fmla="*/ 156 w 212"/>
                  <a:gd name="T3" fmla="*/ 3 h 250"/>
                  <a:gd name="T4" fmla="*/ 184 w 212"/>
                  <a:gd name="T5" fmla="*/ 17 h 250"/>
                  <a:gd name="T6" fmla="*/ 207 w 212"/>
                  <a:gd name="T7" fmla="*/ 38 h 250"/>
                  <a:gd name="T8" fmla="*/ 179 w 212"/>
                  <a:gd name="T9" fmla="*/ 56 h 250"/>
                  <a:gd name="T10" fmla="*/ 165 w 212"/>
                  <a:gd name="T11" fmla="*/ 42 h 250"/>
                  <a:gd name="T12" fmla="*/ 144 w 212"/>
                  <a:gd name="T13" fmla="*/ 33 h 250"/>
                  <a:gd name="T14" fmla="*/ 123 w 212"/>
                  <a:gd name="T15" fmla="*/ 31 h 250"/>
                  <a:gd name="T16" fmla="*/ 93 w 212"/>
                  <a:gd name="T17" fmla="*/ 35 h 250"/>
                  <a:gd name="T18" fmla="*/ 68 w 212"/>
                  <a:gd name="T19" fmla="*/ 49 h 250"/>
                  <a:gd name="T20" fmla="*/ 49 w 212"/>
                  <a:gd name="T21" fmla="*/ 70 h 250"/>
                  <a:gd name="T22" fmla="*/ 37 w 212"/>
                  <a:gd name="T23" fmla="*/ 96 h 250"/>
                  <a:gd name="T24" fmla="*/ 33 w 212"/>
                  <a:gd name="T25" fmla="*/ 126 h 250"/>
                  <a:gd name="T26" fmla="*/ 37 w 212"/>
                  <a:gd name="T27" fmla="*/ 157 h 250"/>
                  <a:gd name="T28" fmla="*/ 49 w 212"/>
                  <a:gd name="T29" fmla="*/ 182 h 250"/>
                  <a:gd name="T30" fmla="*/ 68 w 212"/>
                  <a:gd name="T31" fmla="*/ 201 h 250"/>
                  <a:gd name="T32" fmla="*/ 93 w 212"/>
                  <a:gd name="T33" fmla="*/ 215 h 250"/>
                  <a:gd name="T34" fmla="*/ 123 w 212"/>
                  <a:gd name="T35" fmla="*/ 220 h 250"/>
                  <a:gd name="T36" fmla="*/ 147 w 212"/>
                  <a:gd name="T37" fmla="*/ 217 h 250"/>
                  <a:gd name="T38" fmla="*/ 168 w 212"/>
                  <a:gd name="T39" fmla="*/ 206 h 250"/>
                  <a:gd name="T40" fmla="*/ 184 w 212"/>
                  <a:gd name="T41" fmla="*/ 189 h 250"/>
                  <a:gd name="T42" fmla="*/ 212 w 212"/>
                  <a:gd name="T43" fmla="*/ 208 h 250"/>
                  <a:gd name="T44" fmla="*/ 205 w 212"/>
                  <a:gd name="T45" fmla="*/ 217 h 250"/>
                  <a:gd name="T46" fmla="*/ 193 w 212"/>
                  <a:gd name="T47" fmla="*/ 229 h 250"/>
                  <a:gd name="T48" fmla="*/ 175 w 212"/>
                  <a:gd name="T49" fmla="*/ 238 h 250"/>
                  <a:gd name="T50" fmla="*/ 151 w 212"/>
                  <a:gd name="T51" fmla="*/ 248 h 250"/>
                  <a:gd name="T52" fmla="*/ 121 w 212"/>
                  <a:gd name="T53" fmla="*/ 250 h 250"/>
                  <a:gd name="T54" fmla="*/ 86 w 212"/>
                  <a:gd name="T55" fmla="*/ 245 h 250"/>
                  <a:gd name="T56" fmla="*/ 56 w 212"/>
                  <a:gd name="T57" fmla="*/ 231 h 250"/>
                  <a:gd name="T58" fmla="*/ 33 w 212"/>
                  <a:gd name="T59" fmla="*/ 213 h 250"/>
                  <a:gd name="T60" fmla="*/ 14 w 212"/>
                  <a:gd name="T61" fmla="*/ 187 h 250"/>
                  <a:gd name="T62" fmla="*/ 2 w 212"/>
                  <a:gd name="T63" fmla="*/ 157 h 250"/>
                  <a:gd name="T64" fmla="*/ 0 w 212"/>
                  <a:gd name="T65" fmla="*/ 126 h 250"/>
                  <a:gd name="T66" fmla="*/ 5 w 212"/>
                  <a:gd name="T67" fmla="*/ 84 h 250"/>
                  <a:gd name="T68" fmla="*/ 21 w 212"/>
                  <a:gd name="T69" fmla="*/ 49 h 250"/>
                  <a:gd name="T70" fmla="*/ 49 w 212"/>
                  <a:gd name="T71" fmla="*/ 24 h 250"/>
                  <a:gd name="T72" fmla="*/ 82 w 212"/>
                  <a:gd name="T73" fmla="*/ 5 h 250"/>
                  <a:gd name="T74" fmla="*/ 123 w 212"/>
                  <a:gd name="T75" fmla="*/ 0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12" h="250">
                    <a:moveTo>
                      <a:pt x="123" y="0"/>
                    </a:moveTo>
                    <a:lnTo>
                      <a:pt x="156" y="3"/>
                    </a:lnTo>
                    <a:lnTo>
                      <a:pt x="184" y="17"/>
                    </a:lnTo>
                    <a:lnTo>
                      <a:pt x="207" y="38"/>
                    </a:lnTo>
                    <a:lnTo>
                      <a:pt x="179" y="56"/>
                    </a:lnTo>
                    <a:lnTo>
                      <a:pt x="165" y="42"/>
                    </a:lnTo>
                    <a:lnTo>
                      <a:pt x="144" y="33"/>
                    </a:lnTo>
                    <a:lnTo>
                      <a:pt x="123" y="31"/>
                    </a:lnTo>
                    <a:lnTo>
                      <a:pt x="93" y="35"/>
                    </a:lnTo>
                    <a:lnTo>
                      <a:pt x="68" y="49"/>
                    </a:lnTo>
                    <a:lnTo>
                      <a:pt x="49" y="70"/>
                    </a:lnTo>
                    <a:lnTo>
                      <a:pt x="37" y="96"/>
                    </a:lnTo>
                    <a:lnTo>
                      <a:pt x="33" y="126"/>
                    </a:lnTo>
                    <a:lnTo>
                      <a:pt x="37" y="157"/>
                    </a:lnTo>
                    <a:lnTo>
                      <a:pt x="49" y="182"/>
                    </a:lnTo>
                    <a:lnTo>
                      <a:pt x="68" y="201"/>
                    </a:lnTo>
                    <a:lnTo>
                      <a:pt x="93" y="215"/>
                    </a:lnTo>
                    <a:lnTo>
                      <a:pt x="123" y="220"/>
                    </a:lnTo>
                    <a:lnTo>
                      <a:pt x="147" y="217"/>
                    </a:lnTo>
                    <a:lnTo>
                      <a:pt x="168" y="206"/>
                    </a:lnTo>
                    <a:lnTo>
                      <a:pt x="184" y="189"/>
                    </a:lnTo>
                    <a:lnTo>
                      <a:pt x="212" y="208"/>
                    </a:lnTo>
                    <a:lnTo>
                      <a:pt x="205" y="217"/>
                    </a:lnTo>
                    <a:lnTo>
                      <a:pt x="193" y="229"/>
                    </a:lnTo>
                    <a:lnTo>
                      <a:pt x="175" y="238"/>
                    </a:lnTo>
                    <a:lnTo>
                      <a:pt x="151" y="248"/>
                    </a:lnTo>
                    <a:lnTo>
                      <a:pt x="121" y="250"/>
                    </a:lnTo>
                    <a:lnTo>
                      <a:pt x="86" y="245"/>
                    </a:lnTo>
                    <a:lnTo>
                      <a:pt x="56" y="231"/>
                    </a:lnTo>
                    <a:lnTo>
                      <a:pt x="33" y="213"/>
                    </a:lnTo>
                    <a:lnTo>
                      <a:pt x="14" y="187"/>
                    </a:lnTo>
                    <a:lnTo>
                      <a:pt x="2" y="157"/>
                    </a:lnTo>
                    <a:lnTo>
                      <a:pt x="0" y="126"/>
                    </a:lnTo>
                    <a:lnTo>
                      <a:pt x="5" y="84"/>
                    </a:lnTo>
                    <a:lnTo>
                      <a:pt x="21" y="49"/>
                    </a:lnTo>
                    <a:lnTo>
                      <a:pt x="49" y="24"/>
                    </a:lnTo>
                    <a:lnTo>
                      <a:pt x="82" y="5"/>
                    </a:lnTo>
                    <a:lnTo>
                      <a:pt x="123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25" name="Freeform 26"/>
              <p:cNvSpPr/>
              <p:nvPr userDrawn="1"/>
            </p:nvSpPr>
            <p:spPr bwMode="auto">
              <a:xfrm>
                <a:off x="9218613" y="4773613"/>
                <a:ext cx="295275" cy="381000"/>
              </a:xfrm>
              <a:custGeom>
                <a:avLst/>
                <a:gdLst>
                  <a:gd name="T0" fmla="*/ 0 w 186"/>
                  <a:gd name="T1" fmla="*/ 0 h 240"/>
                  <a:gd name="T2" fmla="*/ 186 w 186"/>
                  <a:gd name="T3" fmla="*/ 0 h 240"/>
                  <a:gd name="T4" fmla="*/ 186 w 186"/>
                  <a:gd name="T5" fmla="*/ 30 h 240"/>
                  <a:gd name="T6" fmla="*/ 109 w 186"/>
                  <a:gd name="T7" fmla="*/ 30 h 240"/>
                  <a:gd name="T8" fmla="*/ 109 w 186"/>
                  <a:gd name="T9" fmla="*/ 240 h 240"/>
                  <a:gd name="T10" fmla="*/ 76 w 186"/>
                  <a:gd name="T11" fmla="*/ 240 h 240"/>
                  <a:gd name="T12" fmla="*/ 76 w 186"/>
                  <a:gd name="T13" fmla="*/ 30 h 240"/>
                  <a:gd name="T14" fmla="*/ 0 w 186"/>
                  <a:gd name="T15" fmla="*/ 30 h 240"/>
                  <a:gd name="T16" fmla="*/ 0 w 186"/>
                  <a:gd name="T17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6" h="240">
                    <a:moveTo>
                      <a:pt x="0" y="0"/>
                    </a:moveTo>
                    <a:lnTo>
                      <a:pt x="186" y="0"/>
                    </a:lnTo>
                    <a:lnTo>
                      <a:pt x="186" y="30"/>
                    </a:lnTo>
                    <a:lnTo>
                      <a:pt x="109" y="30"/>
                    </a:lnTo>
                    <a:lnTo>
                      <a:pt x="109" y="240"/>
                    </a:lnTo>
                    <a:lnTo>
                      <a:pt x="76" y="240"/>
                    </a:lnTo>
                    <a:lnTo>
                      <a:pt x="76" y="30"/>
                    </a:lnTo>
                    <a:lnTo>
                      <a:pt x="0" y="3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26" name="Rectangle 27"/>
              <p:cNvSpPr>
                <a:spLocks noChangeArrowheads="1"/>
              </p:cNvSpPr>
              <p:nvPr userDrawn="1"/>
            </p:nvSpPr>
            <p:spPr bwMode="auto">
              <a:xfrm>
                <a:off x="9569450" y="4773613"/>
                <a:ext cx="50800" cy="381000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27" name="Freeform 28"/>
              <p:cNvSpPr>
                <a:spLocks noEditPoints="1"/>
              </p:cNvSpPr>
              <p:nvPr userDrawn="1"/>
            </p:nvSpPr>
            <p:spPr bwMode="auto">
              <a:xfrm>
                <a:off x="9683750" y="4765676"/>
                <a:ext cx="395288" cy="396875"/>
              </a:xfrm>
              <a:custGeom>
                <a:avLst/>
                <a:gdLst>
                  <a:gd name="T0" fmla="*/ 125 w 249"/>
                  <a:gd name="T1" fmla="*/ 31 h 250"/>
                  <a:gd name="T2" fmla="*/ 95 w 249"/>
                  <a:gd name="T3" fmla="*/ 35 h 250"/>
                  <a:gd name="T4" fmla="*/ 70 w 249"/>
                  <a:gd name="T5" fmla="*/ 49 h 250"/>
                  <a:gd name="T6" fmla="*/ 51 w 249"/>
                  <a:gd name="T7" fmla="*/ 68 h 250"/>
                  <a:gd name="T8" fmla="*/ 39 w 249"/>
                  <a:gd name="T9" fmla="*/ 96 h 250"/>
                  <a:gd name="T10" fmla="*/ 35 w 249"/>
                  <a:gd name="T11" fmla="*/ 124 h 250"/>
                  <a:gd name="T12" fmla="*/ 39 w 249"/>
                  <a:gd name="T13" fmla="*/ 154 h 250"/>
                  <a:gd name="T14" fmla="*/ 51 w 249"/>
                  <a:gd name="T15" fmla="*/ 182 h 250"/>
                  <a:gd name="T16" fmla="*/ 70 w 249"/>
                  <a:gd name="T17" fmla="*/ 201 h 250"/>
                  <a:gd name="T18" fmla="*/ 95 w 249"/>
                  <a:gd name="T19" fmla="*/ 215 h 250"/>
                  <a:gd name="T20" fmla="*/ 125 w 249"/>
                  <a:gd name="T21" fmla="*/ 220 h 250"/>
                  <a:gd name="T22" fmla="*/ 156 w 249"/>
                  <a:gd name="T23" fmla="*/ 215 h 250"/>
                  <a:gd name="T24" fmla="*/ 179 w 249"/>
                  <a:gd name="T25" fmla="*/ 201 h 250"/>
                  <a:gd name="T26" fmla="*/ 198 w 249"/>
                  <a:gd name="T27" fmla="*/ 182 h 250"/>
                  <a:gd name="T28" fmla="*/ 212 w 249"/>
                  <a:gd name="T29" fmla="*/ 154 h 250"/>
                  <a:gd name="T30" fmla="*/ 214 w 249"/>
                  <a:gd name="T31" fmla="*/ 124 h 250"/>
                  <a:gd name="T32" fmla="*/ 212 w 249"/>
                  <a:gd name="T33" fmla="*/ 96 h 250"/>
                  <a:gd name="T34" fmla="*/ 198 w 249"/>
                  <a:gd name="T35" fmla="*/ 68 h 250"/>
                  <a:gd name="T36" fmla="*/ 179 w 249"/>
                  <a:gd name="T37" fmla="*/ 49 h 250"/>
                  <a:gd name="T38" fmla="*/ 156 w 249"/>
                  <a:gd name="T39" fmla="*/ 35 h 250"/>
                  <a:gd name="T40" fmla="*/ 125 w 249"/>
                  <a:gd name="T41" fmla="*/ 31 h 250"/>
                  <a:gd name="T42" fmla="*/ 125 w 249"/>
                  <a:gd name="T43" fmla="*/ 0 h 250"/>
                  <a:gd name="T44" fmla="*/ 165 w 249"/>
                  <a:gd name="T45" fmla="*/ 5 h 250"/>
                  <a:gd name="T46" fmla="*/ 200 w 249"/>
                  <a:gd name="T47" fmla="*/ 24 h 250"/>
                  <a:gd name="T48" fmla="*/ 226 w 249"/>
                  <a:gd name="T49" fmla="*/ 49 h 250"/>
                  <a:gd name="T50" fmla="*/ 244 w 249"/>
                  <a:gd name="T51" fmla="*/ 84 h 250"/>
                  <a:gd name="T52" fmla="*/ 249 w 249"/>
                  <a:gd name="T53" fmla="*/ 124 h 250"/>
                  <a:gd name="T54" fmla="*/ 244 w 249"/>
                  <a:gd name="T55" fmla="*/ 166 h 250"/>
                  <a:gd name="T56" fmla="*/ 226 w 249"/>
                  <a:gd name="T57" fmla="*/ 201 h 250"/>
                  <a:gd name="T58" fmla="*/ 200 w 249"/>
                  <a:gd name="T59" fmla="*/ 227 h 250"/>
                  <a:gd name="T60" fmla="*/ 165 w 249"/>
                  <a:gd name="T61" fmla="*/ 245 h 250"/>
                  <a:gd name="T62" fmla="*/ 125 w 249"/>
                  <a:gd name="T63" fmla="*/ 250 h 250"/>
                  <a:gd name="T64" fmla="*/ 84 w 249"/>
                  <a:gd name="T65" fmla="*/ 245 h 250"/>
                  <a:gd name="T66" fmla="*/ 49 w 249"/>
                  <a:gd name="T67" fmla="*/ 227 h 250"/>
                  <a:gd name="T68" fmla="*/ 23 w 249"/>
                  <a:gd name="T69" fmla="*/ 201 h 250"/>
                  <a:gd name="T70" fmla="*/ 7 w 249"/>
                  <a:gd name="T71" fmla="*/ 166 h 250"/>
                  <a:gd name="T72" fmla="*/ 0 w 249"/>
                  <a:gd name="T73" fmla="*/ 124 h 250"/>
                  <a:gd name="T74" fmla="*/ 7 w 249"/>
                  <a:gd name="T75" fmla="*/ 84 h 250"/>
                  <a:gd name="T76" fmla="*/ 23 w 249"/>
                  <a:gd name="T77" fmla="*/ 49 h 250"/>
                  <a:gd name="T78" fmla="*/ 49 w 249"/>
                  <a:gd name="T79" fmla="*/ 24 h 250"/>
                  <a:gd name="T80" fmla="*/ 84 w 249"/>
                  <a:gd name="T81" fmla="*/ 5 h 250"/>
                  <a:gd name="T82" fmla="*/ 125 w 249"/>
                  <a:gd name="T83" fmla="*/ 0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49" h="250">
                    <a:moveTo>
                      <a:pt x="125" y="31"/>
                    </a:moveTo>
                    <a:lnTo>
                      <a:pt x="95" y="35"/>
                    </a:lnTo>
                    <a:lnTo>
                      <a:pt x="70" y="49"/>
                    </a:lnTo>
                    <a:lnTo>
                      <a:pt x="51" y="68"/>
                    </a:lnTo>
                    <a:lnTo>
                      <a:pt x="39" y="96"/>
                    </a:lnTo>
                    <a:lnTo>
                      <a:pt x="35" y="124"/>
                    </a:lnTo>
                    <a:lnTo>
                      <a:pt x="39" y="154"/>
                    </a:lnTo>
                    <a:lnTo>
                      <a:pt x="51" y="182"/>
                    </a:lnTo>
                    <a:lnTo>
                      <a:pt x="70" y="201"/>
                    </a:lnTo>
                    <a:lnTo>
                      <a:pt x="95" y="215"/>
                    </a:lnTo>
                    <a:lnTo>
                      <a:pt x="125" y="220"/>
                    </a:lnTo>
                    <a:lnTo>
                      <a:pt x="156" y="215"/>
                    </a:lnTo>
                    <a:lnTo>
                      <a:pt x="179" y="201"/>
                    </a:lnTo>
                    <a:lnTo>
                      <a:pt x="198" y="182"/>
                    </a:lnTo>
                    <a:lnTo>
                      <a:pt x="212" y="154"/>
                    </a:lnTo>
                    <a:lnTo>
                      <a:pt x="214" y="124"/>
                    </a:lnTo>
                    <a:lnTo>
                      <a:pt x="212" y="96"/>
                    </a:lnTo>
                    <a:lnTo>
                      <a:pt x="198" y="68"/>
                    </a:lnTo>
                    <a:lnTo>
                      <a:pt x="179" y="49"/>
                    </a:lnTo>
                    <a:lnTo>
                      <a:pt x="156" y="35"/>
                    </a:lnTo>
                    <a:lnTo>
                      <a:pt x="125" y="31"/>
                    </a:lnTo>
                    <a:close/>
                    <a:moveTo>
                      <a:pt x="125" y="0"/>
                    </a:moveTo>
                    <a:lnTo>
                      <a:pt x="165" y="5"/>
                    </a:lnTo>
                    <a:lnTo>
                      <a:pt x="200" y="24"/>
                    </a:lnTo>
                    <a:lnTo>
                      <a:pt x="226" y="49"/>
                    </a:lnTo>
                    <a:lnTo>
                      <a:pt x="244" y="84"/>
                    </a:lnTo>
                    <a:lnTo>
                      <a:pt x="249" y="124"/>
                    </a:lnTo>
                    <a:lnTo>
                      <a:pt x="244" y="166"/>
                    </a:lnTo>
                    <a:lnTo>
                      <a:pt x="226" y="201"/>
                    </a:lnTo>
                    <a:lnTo>
                      <a:pt x="200" y="227"/>
                    </a:lnTo>
                    <a:lnTo>
                      <a:pt x="165" y="245"/>
                    </a:lnTo>
                    <a:lnTo>
                      <a:pt x="125" y="250"/>
                    </a:lnTo>
                    <a:lnTo>
                      <a:pt x="84" y="245"/>
                    </a:lnTo>
                    <a:lnTo>
                      <a:pt x="49" y="227"/>
                    </a:lnTo>
                    <a:lnTo>
                      <a:pt x="23" y="201"/>
                    </a:lnTo>
                    <a:lnTo>
                      <a:pt x="7" y="166"/>
                    </a:lnTo>
                    <a:lnTo>
                      <a:pt x="0" y="124"/>
                    </a:lnTo>
                    <a:lnTo>
                      <a:pt x="7" y="84"/>
                    </a:lnTo>
                    <a:lnTo>
                      <a:pt x="23" y="49"/>
                    </a:lnTo>
                    <a:lnTo>
                      <a:pt x="49" y="24"/>
                    </a:lnTo>
                    <a:lnTo>
                      <a:pt x="84" y="5"/>
                    </a:lnTo>
                    <a:lnTo>
                      <a:pt x="125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28" name="Freeform 29"/>
              <p:cNvSpPr/>
              <p:nvPr userDrawn="1"/>
            </p:nvSpPr>
            <p:spPr bwMode="auto">
              <a:xfrm>
                <a:off x="10152063" y="4773613"/>
                <a:ext cx="328613" cy="381000"/>
              </a:xfrm>
              <a:custGeom>
                <a:avLst/>
                <a:gdLst>
                  <a:gd name="T0" fmla="*/ 0 w 207"/>
                  <a:gd name="T1" fmla="*/ 0 h 240"/>
                  <a:gd name="T2" fmla="*/ 42 w 207"/>
                  <a:gd name="T3" fmla="*/ 0 h 240"/>
                  <a:gd name="T4" fmla="*/ 175 w 207"/>
                  <a:gd name="T5" fmla="*/ 198 h 240"/>
                  <a:gd name="T6" fmla="*/ 175 w 207"/>
                  <a:gd name="T7" fmla="*/ 198 h 240"/>
                  <a:gd name="T8" fmla="*/ 175 w 207"/>
                  <a:gd name="T9" fmla="*/ 0 h 240"/>
                  <a:gd name="T10" fmla="*/ 207 w 207"/>
                  <a:gd name="T11" fmla="*/ 0 h 240"/>
                  <a:gd name="T12" fmla="*/ 207 w 207"/>
                  <a:gd name="T13" fmla="*/ 240 h 240"/>
                  <a:gd name="T14" fmla="*/ 166 w 207"/>
                  <a:gd name="T15" fmla="*/ 240 h 240"/>
                  <a:gd name="T16" fmla="*/ 33 w 207"/>
                  <a:gd name="T17" fmla="*/ 42 h 240"/>
                  <a:gd name="T18" fmla="*/ 33 w 207"/>
                  <a:gd name="T19" fmla="*/ 42 h 240"/>
                  <a:gd name="T20" fmla="*/ 33 w 207"/>
                  <a:gd name="T21" fmla="*/ 240 h 240"/>
                  <a:gd name="T22" fmla="*/ 0 w 207"/>
                  <a:gd name="T23" fmla="*/ 240 h 240"/>
                  <a:gd name="T24" fmla="*/ 0 w 207"/>
                  <a:gd name="T25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07" h="240">
                    <a:moveTo>
                      <a:pt x="0" y="0"/>
                    </a:moveTo>
                    <a:lnTo>
                      <a:pt x="42" y="0"/>
                    </a:lnTo>
                    <a:lnTo>
                      <a:pt x="175" y="198"/>
                    </a:lnTo>
                    <a:lnTo>
                      <a:pt x="175" y="198"/>
                    </a:lnTo>
                    <a:lnTo>
                      <a:pt x="175" y="0"/>
                    </a:lnTo>
                    <a:lnTo>
                      <a:pt x="207" y="0"/>
                    </a:lnTo>
                    <a:lnTo>
                      <a:pt x="207" y="240"/>
                    </a:lnTo>
                    <a:lnTo>
                      <a:pt x="166" y="240"/>
                    </a:lnTo>
                    <a:lnTo>
                      <a:pt x="33" y="42"/>
                    </a:lnTo>
                    <a:lnTo>
                      <a:pt x="33" y="42"/>
                    </a:lnTo>
                    <a:lnTo>
                      <a:pt x="33" y="240"/>
                    </a:lnTo>
                    <a:lnTo>
                      <a:pt x="0" y="2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29" name="Freeform 30"/>
              <p:cNvSpPr/>
              <p:nvPr userDrawn="1"/>
            </p:nvSpPr>
            <p:spPr bwMode="auto">
              <a:xfrm>
                <a:off x="10547350" y="4765676"/>
                <a:ext cx="252413" cy="396875"/>
              </a:xfrm>
              <a:custGeom>
                <a:avLst/>
                <a:gdLst>
                  <a:gd name="T0" fmla="*/ 89 w 159"/>
                  <a:gd name="T1" fmla="*/ 0 h 250"/>
                  <a:gd name="T2" fmla="*/ 114 w 159"/>
                  <a:gd name="T3" fmla="*/ 3 h 250"/>
                  <a:gd name="T4" fmla="*/ 138 w 159"/>
                  <a:gd name="T5" fmla="*/ 10 h 250"/>
                  <a:gd name="T6" fmla="*/ 156 w 159"/>
                  <a:gd name="T7" fmla="*/ 26 h 250"/>
                  <a:gd name="T8" fmla="*/ 131 w 159"/>
                  <a:gd name="T9" fmla="*/ 52 h 250"/>
                  <a:gd name="T10" fmla="*/ 114 w 159"/>
                  <a:gd name="T11" fmla="*/ 35 h 250"/>
                  <a:gd name="T12" fmla="*/ 89 w 159"/>
                  <a:gd name="T13" fmla="*/ 31 h 250"/>
                  <a:gd name="T14" fmla="*/ 66 w 159"/>
                  <a:gd name="T15" fmla="*/ 33 h 250"/>
                  <a:gd name="T16" fmla="*/ 52 w 159"/>
                  <a:gd name="T17" fmla="*/ 42 h 250"/>
                  <a:gd name="T18" fmla="*/ 45 w 159"/>
                  <a:gd name="T19" fmla="*/ 54 h 250"/>
                  <a:gd name="T20" fmla="*/ 42 w 159"/>
                  <a:gd name="T21" fmla="*/ 66 h 250"/>
                  <a:gd name="T22" fmla="*/ 47 w 159"/>
                  <a:gd name="T23" fmla="*/ 84 h 250"/>
                  <a:gd name="T24" fmla="*/ 56 w 159"/>
                  <a:gd name="T25" fmla="*/ 94 h 250"/>
                  <a:gd name="T26" fmla="*/ 73 w 159"/>
                  <a:gd name="T27" fmla="*/ 103 h 250"/>
                  <a:gd name="T28" fmla="*/ 91 w 159"/>
                  <a:gd name="T29" fmla="*/ 110 h 250"/>
                  <a:gd name="T30" fmla="*/ 110 w 159"/>
                  <a:gd name="T31" fmla="*/ 115 h 250"/>
                  <a:gd name="T32" fmla="*/ 128 w 159"/>
                  <a:gd name="T33" fmla="*/ 124 h 250"/>
                  <a:gd name="T34" fmla="*/ 145 w 159"/>
                  <a:gd name="T35" fmla="*/ 136 h 250"/>
                  <a:gd name="T36" fmla="*/ 156 w 159"/>
                  <a:gd name="T37" fmla="*/ 152 h 250"/>
                  <a:gd name="T38" fmla="*/ 159 w 159"/>
                  <a:gd name="T39" fmla="*/ 178 h 250"/>
                  <a:gd name="T40" fmla="*/ 156 w 159"/>
                  <a:gd name="T41" fmla="*/ 203 h 250"/>
                  <a:gd name="T42" fmla="*/ 145 w 159"/>
                  <a:gd name="T43" fmla="*/ 222 h 250"/>
                  <a:gd name="T44" fmla="*/ 126 w 159"/>
                  <a:gd name="T45" fmla="*/ 238 h 250"/>
                  <a:gd name="T46" fmla="*/ 103 w 159"/>
                  <a:gd name="T47" fmla="*/ 248 h 250"/>
                  <a:gd name="T48" fmla="*/ 77 w 159"/>
                  <a:gd name="T49" fmla="*/ 250 h 250"/>
                  <a:gd name="T50" fmla="*/ 47 w 159"/>
                  <a:gd name="T51" fmla="*/ 248 h 250"/>
                  <a:gd name="T52" fmla="*/ 21 w 159"/>
                  <a:gd name="T53" fmla="*/ 236 h 250"/>
                  <a:gd name="T54" fmla="*/ 0 w 159"/>
                  <a:gd name="T55" fmla="*/ 217 h 250"/>
                  <a:gd name="T56" fmla="*/ 26 w 159"/>
                  <a:gd name="T57" fmla="*/ 194 h 250"/>
                  <a:gd name="T58" fmla="*/ 40 w 159"/>
                  <a:gd name="T59" fmla="*/ 210 h 250"/>
                  <a:gd name="T60" fmla="*/ 59 w 159"/>
                  <a:gd name="T61" fmla="*/ 217 h 250"/>
                  <a:gd name="T62" fmla="*/ 77 w 159"/>
                  <a:gd name="T63" fmla="*/ 220 h 250"/>
                  <a:gd name="T64" fmla="*/ 93 w 159"/>
                  <a:gd name="T65" fmla="*/ 217 h 250"/>
                  <a:gd name="T66" fmla="*/ 110 w 159"/>
                  <a:gd name="T67" fmla="*/ 210 h 250"/>
                  <a:gd name="T68" fmla="*/ 121 w 159"/>
                  <a:gd name="T69" fmla="*/ 199 h 250"/>
                  <a:gd name="T70" fmla="*/ 126 w 159"/>
                  <a:gd name="T71" fmla="*/ 180 h 250"/>
                  <a:gd name="T72" fmla="*/ 121 w 159"/>
                  <a:gd name="T73" fmla="*/ 166 h 250"/>
                  <a:gd name="T74" fmla="*/ 110 w 159"/>
                  <a:gd name="T75" fmla="*/ 154 h 250"/>
                  <a:gd name="T76" fmla="*/ 96 w 159"/>
                  <a:gd name="T77" fmla="*/ 147 h 250"/>
                  <a:gd name="T78" fmla="*/ 77 w 159"/>
                  <a:gd name="T79" fmla="*/ 140 h 250"/>
                  <a:gd name="T80" fmla="*/ 56 w 159"/>
                  <a:gd name="T81" fmla="*/ 133 h 250"/>
                  <a:gd name="T82" fmla="*/ 38 w 159"/>
                  <a:gd name="T83" fmla="*/ 126 h 250"/>
                  <a:gd name="T84" fmla="*/ 21 w 159"/>
                  <a:gd name="T85" fmla="*/ 112 h 250"/>
                  <a:gd name="T86" fmla="*/ 12 w 159"/>
                  <a:gd name="T87" fmla="*/ 94 h 250"/>
                  <a:gd name="T88" fmla="*/ 7 w 159"/>
                  <a:gd name="T89" fmla="*/ 66 h 250"/>
                  <a:gd name="T90" fmla="*/ 10 w 159"/>
                  <a:gd name="T91" fmla="*/ 49 h 250"/>
                  <a:gd name="T92" fmla="*/ 19 w 159"/>
                  <a:gd name="T93" fmla="*/ 31 h 250"/>
                  <a:gd name="T94" fmla="*/ 35 w 159"/>
                  <a:gd name="T95" fmla="*/ 14 h 250"/>
                  <a:gd name="T96" fmla="*/ 59 w 159"/>
                  <a:gd name="T97" fmla="*/ 3 h 250"/>
                  <a:gd name="T98" fmla="*/ 89 w 159"/>
                  <a:gd name="T99" fmla="*/ 0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59" h="250">
                    <a:moveTo>
                      <a:pt x="89" y="0"/>
                    </a:moveTo>
                    <a:lnTo>
                      <a:pt x="114" y="3"/>
                    </a:lnTo>
                    <a:lnTo>
                      <a:pt x="138" y="10"/>
                    </a:lnTo>
                    <a:lnTo>
                      <a:pt x="156" y="26"/>
                    </a:lnTo>
                    <a:lnTo>
                      <a:pt x="131" y="52"/>
                    </a:lnTo>
                    <a:lnTo>
                      <a:pt x="114" y="35"/>
                    </a:lnTo>
                    <a:lnTo>
                      <a:pt x="89" y="31"/>
                    </a:lnTo>
                    <a:lnTo>
                      <a:pt x="66" y="33"/>
                    </a:lnTo>
                    <a:lnTo>
                      <a:pt x="52" y="42"/>
                    </a:lnTo>
                    <a:lnTo>
                      <a:pt x="45" y="54"/>
                    </a:lnTo>
                    <a:lnTo>
                      <a:pt x="42" y="66"/>
                    </a:lnTo>
                    <a:lnTo>
                      <a:pt x="47" y="84"/>
                    </a:lnTo>
                    <a:lnTo>
                      <a:pt x="56" y="94"/>
                    </a:lnTo>
                    <a:lnTo>
                      <a:pt x="73" y="103"/>
                    </a:lnTo>
                    <a:lnTo>
                      <a:pt x="91" y="110"/>
                    </a:lnTo>
                    <a:lnTo>
                      <a:pt x="110" y="115"/>
                    </a:lnTo>
                    <a:lnTo>
                      <a:pt x="128" y="124"/>
                    </a:lnTo>
                    <a:lnTo>
                      <a:pt x="145" y="136"/>
                    </a:lnTo>
                    <a:lnTo>
                      <a:pt x="156" y="152"/>
                    </a:lnTo>
                    <a:lnTo>
                      <a:pt x="159" y="178"/>
                    </a:lnTo>
                    <a:lnTo>
                      <a:pt x="156" y="203"/>
                    </a:lnTo>
                    <a:lnTo>
                      <a:pt x="145" y="222"/>
                    </a:lnTo>
                    <a:lnTo>
                      <a:pt x="126" y="238"/>
                    </a:lnTo>
                    <a:lnTo>
                      <a:pt x="103" y="248"/>
                    </a:lnTo>
                    <a:lnTo>
                      <a:pt x="77" y="250"/>
                    </a:lnTo>
                    <a:lnTo>
                      <a:pt x="47" y="248"/>
                    </a:lnTo>
                    <a:lnTo>
                      <a:pt x="21" y="236"/>
                    </a:lnTo>
                    <a:lnTo>
                      <a:pt x="0" y="217"/>
                    </a:lnTo>
                    <a:lnTo>
                      <a:pt x="26" y="194"/>
                    </a:lnTo>
                    <a:lnTo>
                      <a:pt x="40" y="210"/>
                    </a:lnTo>
                    <a:lnTo>
                      <a:pt x="59" y="217"/>
                    </a:lnTo>
                    <a:lnTo>
                      <a:pt x="77" y="220"/>
                    </a:lnTo>
                    <a:lnTo>
                      <a:pt x="93" y="217"/>
                    </a:lnTo>
                    <a:lnTo>
                      <a:pt x="110" y="210"/>
                    </a:lnTo>
                    <a:lnTo>
                      <a:pt x="121" y="199"/>
                    </a:lnTo>
                    <a:lnTo>
                      <a:pt x="126" y="180"/>
                    </a:lnTo>
                    <a:lnTo>
                      <a:pt x="121" y="166"/>
                    </a:lnTo>
                    <a:lnTo>
                      <a:pt x="110" y="154"/>
                    </a:lnTo>
                    <a:lnTo>
                      <a:pt x="96" y="147"/>
                    </a:lnTo>
                    <a:lnTo>
                      <a:pt x="77" y="140"/>
                    </a:lnTo>
                    <a:lnTo>
                      <a:pt x="56" y="133"/>
                    </a:lnTo>
                    <a:lnTo>
                      <a:pt x="38" y="126"/>
                    </a:lnTo>
                    <a:lnTo>
                      <a:pt x="21" y="112"/>
                    </a:lnTo>
                    <a:lnTo>
                      <a:pt x="12" y="94"/>
                    </a:lnTo>
                    <a:lnTo>
                      <a:pt x="7" y="66"/>
                    </a:lnTo>
                    <a:lnTo>
                      <a:pt x="10" y="49"/>
                    </a:lnTo>
                    <a:lnTo>
                      <a:pt x="19" y="31"/>
                    </a:lnTo>
                    <a:lnTo>
                      <a:pt x="35" y="14"/>
                    </a:lnTo>
                    <a:lnTo>
                      <a:pt x="59" y="3"/>
                    </a:lnTo>
                    <a:lnTo>
                      <a:pt x="89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30" name="Freeform 31"/>
              <p:cNvSpPr/>
              <p:nvPr userDrawn="1"/>
            </p:nvSpPr>
            <p:spPr bwMode="auto">
              <a:xfrm>
                <a:off x="4743450" y="5280026"/>
                <a:ext cx="239713" cy="382588"/>
              </a:xfrm>
              <a:custGeom>
                <a:avLst/>
                <a:gdLst>
                  <a:gd name="T0" fmla="*/ 0 w 151"/>
                  <a:gd name="T1" fmla="*/ 0 h 241"/>
                  <a:gd name="T2" fmla="*/ 151 w 151"/>
                  <a:gd name="T3" fmla="*/ 0 h 241"/>
                  <a:gd name="T4" fmla="*/ 151 w 151"/>
                  <a:gd name="T5" fmla="*/ 31 h 241"/>
                  <a:gd name="T6" fmla="*/ 33 w 151"/>
                  <a:gd name="T7" fmla="*/ 31 h 241"/>
                  <a:gd name="T8" fmla="*/ 33 w 151"/>
                  <a:gd name="T9" fmla="*/ 105 h 241"/>
                  <a:gd name="T10" fmla="*/ 142 w 151"/>
                  <a:gd name="T11" fmla="*/ 105 h 241"/>
                  <a:gd name="T12" fmla="*/ 142 w 151"/>
                  <a:gd name="T13" fmla="*/ 136 h 241"/>
                  <a:gd name="T14" fmla="*/ 33 w 151"/>
                  <a:gd name="T15" fmla="*/ 136 h 241"/>
                  <a:gd name="T16" fmla="*/ 33 w 151"/>
                  <a:gd name="T17" fmla="*/ 241 h 241"/>
                  <a:gd name="T18" fmla="*/ 0 w 151"/>
                  <a:gd name="T19" fmla="*/ 241 h 241"/>
                  <a:gd name="T20" fmla="*/ 0 w 151"/>
                  <a:gd name="T21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51" h="241">
                    <a:moveTo>
                      <a:pt x="0" y="0"/>
                    </a:moveTo>
                    <a:lnTo>
                      <a:pt x="151" y="0"/>
                    </a:lnTo>
                    <a:lnTo>
                      <a:pt x="151" y="31"/>
                    </a:lnTo>
                    <a:lnTo>
                      <a:pt x="33" y="31"/>
                    </a:lnTo>
                    <a:lnTo>
                      <a:pt x="33" y="105"/>
                    </a:lnTo>
                    <a:lnTo>
                      <a:pt x="142" y="105"/>
                    </a:lnTo>
                    <a:lnTo>
                      <a:pt x="142" y="136"/>
                    </a:lnTo>
                    <a:lnTo>
                      <a:pt x="33" y="136"/>
                    </a:lnTo>
                    <a:lnTo>
                      <a:pt x="33" y="241"/>
                    </a:lnTo>
                    <a:lnTo>
                      <a:pt x="0" y="2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31" name="Freeform 32"/>
              <p:cNvSpPr>
                <a:spLocks noEditPoints="1"/>
              </p:cNvSpPr>
              <p:nvPr userDrawn="1"/>
            </p:nvSpPr>
            <p:spPr bwMode="auto">
              <a:xfrm>
                <a:off x="5021263" y="5268913"/>
                <a:ext cx="395288" cy="400050"/>
              </a:xfrm>
              <a:custGeom>
                <a:avLst/>
                <a:gdLst>
                  <a:gd name="T0" fmla="*/ 125 w 249"/>
                  <a:gd name="T1" fmla="*/ 33 h 252"/>
                  <a:gd name="T2" fmla="*/ 95 w 249"/>
                  <a:gd name="T3" fmla="*/ 38 h 252"/>
                  <a:gd name="T4" fmla="*/ 70 w 249"/>
                  <a:gd name="T5" fmla="*/ 49 h 252"/>
                  <a:gd name="T6" fmla="*/ 51 w 249"/>
                  <a:gd name="T7" fmla="*/ 70 h 252"/>
                  <a:gd name="T8" fmla="*/ 39 w 249"/>
                  <a:gd name="T9" fmla="*/ 98 h 252"/>
                  <a:gd name="T10" fmla="*/ 35 w 249"/>
                  <a:gd name="T11" fmla="*/ 126 h 252"/>
                  <a:gd name="T12" fmla="*/ 39 w 249"/>
                  <a:gd name="T13" fmla="*/ 157 h 252"/>
                  <a:gd name="T14" fmla="*/ 51 w 249"/>
                  <a:gd name="T15" fmla="*/ 182 h 252"/>
                  <a:gd name="T16" fmla="*/ 70 w 249"/>
                  <a:gd name="T17" fmla="*/ 203 h 252"/>
                  <a:gd name="T18" fmla="*/ 95 w 249"/>
                  <a:gd name="T19" fmla="*/ 217 h 252"/>
                  <a:gd name="T20" fmla="*/ 125 w 249"/>
                  <a:gd name="T21" fmla="*/ 222 h 252"/>
                  <a:gd name="T22" fmla="*/ 156 w 249"/>
                  <a:gd name="T23" fmla="*/ 217 h 252"/>
                  <a:gd name="T24" fmla="*/ 179 w 249"/>
                  <a:gd name="T25" fmla="*/ 203 h 252"/>
                  <a:gd name="T26" fmla="*/ 200 w 249"/>
                  <a:gd name="T27" fmla="*/ 182 h 252"/>
                  <a:gd name="T28" fmla="*/ 212 w 249"/>
                  <a:gd name="T29" fmla="*/ 157 h 252"/>
                  <a:gd name="T30" fmla="*/ 214 w 249"/>
                  <a:gd name="T31" fmla="*/ 126 h 252"/>
                  <a:gd name="T32" fmla="*/ 212 w 249"/>
                  <a:gd name="T33" fmla="*/ 98 h 252"/>
                  <a:gd name="T34" fmla="*/ 200 w 249"/>
                  <a:gd name="T35" fmla="*/ 70 h 252"/>
                  <a:gd name="T36" fmla="*/ 179 w 249"/>
                  <a:gd name="T37" fmla="*/ 49 h 252"/>
                  <a:gd name="T38" fmla="*/ 156 w 249"/>
                  <a:gd name="T39" fmla="*/ 38 h 252"/>
                  <a:gd name="T40" fmla="*/ 125 w 249"/>
                  <a:gd name="T41" fmla="*/ 33 h 252"/>
                  <a:gd name="T42" fmla="*/ 125 w 249"/>
                  <a:gd name="T43" fmla="*/ 0 h 252"/>
                  <a:gd name="T44" fmla="*/ 165 w 249"/>
                  <a:gd name="T45" fmla="*/ 7 h 252"/>
                  <a:gd name="T46" fmla="*/ 200 w 249"/>
                  <a:gd name="T47" fmla="*/ 26 h 252"/>
                  <a:gd name="T48" fmla="*/ 226 w 249"/>
                  <a:gd name="T49" fmla="*/ 52 h 252"/>
                  <a:gd name="T50" fmla="*/ 244 w 249"/>
                  <a:gd name="T51" fmla="*/ 87 h 252"/>
                  <a:gd name="T52" fmla="*/ 249 w 249"/>
                  <a:gd name="T53" fmla="*/ 126 h 252"/>
                  <a:gd name="T54" fmla="*/ 244 w 249"/>
                  <a:gd name="T55" fmla="*/ 168 h 252"/>
                  <a:gd name="T56" fmla="*/ 226 w 249"/>
                  <a:gd name="T57" fmla="*/ 203 h 252"/>
                  <a:gd name="T58" fmla="*/ 200 w 249"/>
                  <a:gd name="T59" fmla="*/ 229 h 252"/>
                  <a:gd name="T60" fmla="*/ 165 w 249"/>
                  <a:gd name="T61" fmla="*/ 248 h 252"/>
                  <a:gd name="T62" fmla="*/ 125 w 249"/>
                  <a:gd name="T63" fmla="*/ 252 h 252"/>
                  <a:gd name="T64" fmla="*/ 84 w 249"/>
                  <a:gd name="T65" fmla="*/ 248 h 252"/>
                  <a:gd name="T66" fmla="*/ 49 w 249"/>
                  <a:gd name="T67" fmla="*/ 229 h 252"/>
                  <a:gd name="T68" fmla="*/ 23 w 249"/>
                  <a:gd name="T69" fmla="*/ 203 h 252"/>
                  <a:gd name="T70" fmla="*/ 7 w 249"/>
                  <a:gd name="T71" fmla="*/ 168 h 252"/>
                  <a:gd name="T72" fmla="*/ 0 w 249"/>
                  <a:gd name="T73" fmla="*/ 126 h 252"/>
                  <a:gd name="T74" fmla="*/ 7 w 249"/>
                  <a:gd name="T75" fmla="*/ 87 h 252"/>
                  <a:gd name="T76" fmla="*/ 23 w 249"/>
                  <a:gd name="T77" fmla="*/ 52 h 252"/>
                  <a:gd name="T78" fmla="*/ 49 w 249"/>
                  <a:gd name="T79" fmla="*/ 26 h 252"/>
                  <a:gd name="T80" fmla="*/ 84 w 249"/>
                  <a:gd name="T81" fmla="*/ 7 h 252"/>
                  <a:gd name="T82" fmla="*/ 125 w 249"/>
                  <a:gd name="T83" fmla="*/ 0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49" h="252">
                    <a:moveTo>
                      <a:pt x="125" y="33"/>
                    </a:moveTo>
                    <a:lnTo>
                      <a:pt x="95" y="38"/>
                    </a:lnTo>
                    <a:lnTo>
                      <a:pt x="70" y="49"/>
                    </a:lnTo>
                    <a:lnTo>
                      <a:pt x="51" y="70"/>
                    </a:lnTo>
                    <a:lnTo>
                      <a:pt x="39" y="98"/>
                    </a:lnTo>
                    <a:lnTo>
                      <a:pt x="35" y="126"/>
                    </a:lnTo>
                    <a:lnTo>
                      <a:pt x="39" y="157"/>
                    </a:lnTo>
                    <a:lnTo>
                      <a:pt x="51" y="182"/>
                    </a:lnTo>
                    <a:lnTo>
                      <a:pt x="70" y="203"/>
                    </a:lnTo>
                    <a:lnTo>
                      <a:pt x="95" y="217"/>
                    </a:lnTo>
                    <a:lnTo>
                      <a:pt x="125" y="222"/>
                    </a:lnTo>
                    <a:lnTo>
                      <a:pt x="156" y="217"/>
                    </a:lnTo>
                    <a:lnTo>
                      <a:pt x="179" y="203"/>
                    </a:lnTo>
                    <a:lnTo>
                      <a:pt x="200" y="182"/>
                    </a:lnTo>
                    <a:lnTo>
                      <a:pt x="212" y="157"/>
                    </a:lnTo>
                    <a:lnTo>
                      <a:pt x="214" y="126"/>
                    </a:lnTo>
                    <a:lnTo>
                      <a:pt x="212" y="98"/>
                    </a:lnTo>
                    <a:lnTo>
                      <a:pt x="200" y="70"/>
                    </a:lnTo>
                    <a:lnTo>
                      <a:pt x="179" y="49"/>
                    </a:lnTo>
                    <a:lnTo>
                      <a:pt x="156" y="38"/>
                    </a:lnTo>
                    <a:lnTo>
                      <a:pt x="125" y="33"/>
                    </a:lnTo>
                    <a:close/>
                    <a:moveTo>
                      <a:pt x="125" y="0"/>
                    </a:moveTo>
                    <a:lnTo>
                      <a:pt x="165" y="7"/>
                    </a:lnTo>
                    <a:lnTo>
                      <a:pt x="200" y="26"/>
                    </a:lnTo>
                    <a:lnTo>
                      <a:pt x="226" y="52"/>
                    </a:lnTo>
                    <a:lnTo>
                      <a:pt x="244" y="87"/>
                    </a:lnTo>
                    <a:lnTo>
                      <a:pt x="249" y="126"/>
                    </a:lnTo>
                    <a:lnTo>
                      <a:pt x="244" y="168"/>
                    </a:lnTo>
                    <a:lnTo>
                      <a:pt x="226" y="203"/>
                    </a:lnTo>
                    <a:lnTo>
                      <a:pt x="200" y="229"/>
                    </a:lnTo>
                    <a:lnTo>
                      <a:pt x="165" y="248"/>
                    </a:lnTo>
                    <a:lnTo>
                      <a:pt x="125" y="252"/>
                    </a:lnTo>
                    <a:lnTo>
                      <a:pt x="84" y="248"/>
                    </a:lnTo>
                    <a:lnTo>
                      <a:pt x="49" y="229"/>
                    </a:lnTo>
                    <a:lnTo>
                      <a:pt x="23" y="203"/>
                    </a:lnTo>
                    <a:lnTo>
                      <a:pt x="7" y="168"/>
                    </a:lnTo>
                    <a:lnTo>
                      <a:pt x="0" y="126"/>
                    </a:lnTo>
                    <a:lnTo>
                      <a:pt x="7" y="87"/>
                    </a:lnTo>
                    <a:lnTo>
                      <a:pt x="23" y="52"/>
                    </a:lnTo>
                    <a:lnTo>
                      <a:pt x="49" y="26"/>
                    </a:lnTo>
                    <a:lnTo>
                      <a:pt x="84" y="7"/>
                    </a:lnTo>
                    <a:lnTo>
                      <a:pt x="125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32" name="Freeform 33"/>
              <p:cNvSpPr>
                <a:spLocks noEditPoints="1"/>
              </p:cNvSpPr>
              <p:nvPr userDrawn="1"/>
            </p:nvSpPr>
            <p:spPr bwMode="auto">
              <a:xfrm>
                <a:off x="5483225" y="5280026"/>
                <a:ext cx="269875" cy="382588"/>
              </a:xfrm>
              <a:custGeom>
                <a:avLst/>
                <a:gdLst>
                  <a:gd name="T0" fmla="*/ 32 w 170"/>
                  <a:gd name="T1" fmla="*/ 28 h 241"/>
                  <a:gd name="T2" fmla="*/ 32 w 170"/>
                  <a:gd name="T3" fmla="*/ 105 h 241"/>
                  <a:gd name="T4" fmla="*/ 74 w 170"/>
                  <a:gd name="T5" fmla="*/ 105 h 241"/>
                  <a:gd name="T6" fmla="*/ 90 w 170"/>
                  <a:gd name="T7" fmla="*/ 105 h 241"/>
                  <a:gd name="T8" fmla="*/ 104 w 170"/>
                  <a:gd name="T9" fmla="*/ 101 h 241"/>
                  <a:gd name="T10" fmla="*/ 116 w 170"/>
                  <a:gd name="T11" fmla="*/ 96 h 241"/>
                  <a:gd name="T12" fmla="*/ 123 w 170"/>
                  <a:gd name="T13" fmla="*/ 84 h 241"/>
                  <a:gd name="T14" fmla="*/ 125 w 170"/>
                  <a:gd name="T15" fmla="*/ 68 h 241"/>
                  <a:gd name="T16" fmla="*/ 123 w 170"/>
                  <a:gd name="T17" fmla="*/ 52 h 241"/>
                  <a:gd name="T18" fmla="*/ 116 w 170"/>
                  <a:gd name="T19" fmla="*/ 40 h 241"/>
                  <a:gd name="T20" fmla="*/ 104 w 170"/>
                  <a:gd name="T21" fmla="*/ 33 h 241"/>
                  <a:gd name="T22" fmla="*/ 90 w 170"/>
                  <a:gd name="T23" fmla="*/ 31 h 241"/>
                  <a:gd name="T24" fmla="*/ 74 w 170"/>
                  <a:gd name="T25" fmla="*/ 28 h 241"/>
                  <a:gd name="T26" fmla="*/ 32 w 170"/>
                  <a:gd name="T27" fmla="*/ 28 h 241"/>
                  <a:gd name="T28" fmla="*/ 0 w 170"/>
                  <a:gd name="T29" fmla="*/ 0 h 241"/>
                  <a:gd name="T30" fmla="*/ 83 w 170"/>
                  <a:gd name="T31" fmla="*/ 0 h 241"/>
                  <a:gd name="T32" fmla="*/ 111 w 170"/>
                  <a:gd name="T33" fmla="*/ 3 h 241"/>
                  <a:gd name="T34" fmla="*/ 130 w 170"/>
                  <a:gd name="T35" fmla="*/ 12 h 241"/>
                  <a:gd name="T36" fmla="*/ 144 w 170"/>
                  <a:gd name="T37" fmla="*/ 24 h 241"/>
                  <a:gd name="T38" fmla="*/ 153 w 170"/>
                  <a:gd name="T39" fmla="*/ 38 h 241"/>
                  <a:gd name="T40" fmla="*/ 158 w 170"/>
                  <a:gd name="T41" fmla="*/ 52 h 241"/>
                  <a:gd name="T42" fmla="*/ 160 w 170"/>
                  <a:gd name="T43" fmla="*/ 68 h 241"/>
                  <a:gd name="T44" fmla="*/ 156 w 170"/>
                  <a:gd name="T45" fmla="*/ 89 h 241"/>
                  <a:gd name="T46" fmla="*/ 144 w 170"/>
                  <a:gd name="T47" fmla="*/ 110 h 241"/>
                  <a:gd name="T48" fmla="*/ 125 w 170"/>
                  <a:gd name="T49" fmla="*/ 124 h 241"/>
                  <a:gd name="T50" fmla="*/ 102 w 170"/>
                  <a:gd name="T51" fmla="*/ 131 h 241"/>
                  <a:gd name="T52" fmla="*/ 170 w 170"/>
                  <a:gd name="T53" fmla="*/ 241 h 241"/>
                  <a:gd name="T54" fmla="*/ 130 w 170"/>
                  <a:gd name="T55" fmla="*/ 241 h 241"/>
                  <a:gd name="T56" fmla="*/ 69 w 170"/>
                  <a:gd name="T57" fmla="*/ 133 h 241"/>
                  <a:gd name="T58" fmla="*/ 32 w 170"/>
                  <a:gd name="T59" fmla="*/ 133 h 241"/>
                  <a:gd name="T60" fmla="*/ 32 w 170"/>
                  <a:gd name="T61" fmla="*/ 241 h 241"/>
                  <a:gd name="T62" fmla="*/ 0 w 170"/>
                  <a:gd name="T63" fmla="*/ 241 h 241"/>
                  <a:gd name="T64" fmla="*/ 0 w 170"/>
                  <a:gd name="T65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70" h="241">
                    <a:moveTo>
                      <a:pt x="32" y="28"/>
                    </a:moveTo>
                    <a:lnTo>
                      <a:pt x="32" y="105"/>
                    </a:lnTo>
                    <a:lnTo>
                      <a:pt x="74" y="105"/>
                    </a:lnTo>
                    <a:lnTo>
                      <a:pt x="90" y="105"/>
                    </a:lnTo>
                    <a:lnTo>
                      <a:pt x="104" y="101"/>
                    </a:lnTo>
                    <a:lnTo>
                      <a:pt x="116" y="96"/>
                    </a:lnTo>
                    <a:lnTo>
                      <a:pt x="123" y="84"/>
                    </a:lnTo>
                    <a:lnTo>
                      <a:pt x="125" y="68"/>
                    </a:lnTo>
                    <a:lnTo>
                      <a:pt x="123" y="52"/>
                    </a:lnTo>
                    <a:lnTo>
                      <a:pt x="116" y="40"/>
                    </a:lnTo>
                    <a:lnTo>
                      <a:pt x="104" y="33"/>
                    </a:lnTo>
                    <a:lnTo>
                      <a:pt x="90" y="31"/>
                    </a:lnTo>
                    <a:lnTo>
                      <a:pt x="74" y="28"/>
                    </a:lnTo>
                    <a:lnTo>
                      <a:pt x="32" y="28"/>
                    </a:lnTo>
                    <a:close/>
                    <a:moveTo>
                      <a:pt x="0" y="0"/>
                    </a:moveTo>
                    <a:lnTo>
                      <a:pt x="83" y="0"/>
                    </a:lnTo>
                    <a:lnTo>
                      <a:pt x="111" y="3"/>
                    </a:lnTo>
                    <a:lnTo>
                      <a:pt x="130" y="12"/>
                    </a:lnTo>
                    <a:lnTo>
                      <a:pt x="144" y="24"/>
                    </a:lnTo>
                    <a:lnTo>
                      <a:pt x="153" y="38"/>
                    </a:lnTo>
                    <a:lnTo>
                      <a:pt x="158" y="52"/>
                    </a:lnTo>
                    <a:lnTo>
                      <a:pt x="160" y="68"/>
                    </a:lnTo>
                    <a:lnTo>
                      <a:pt x="156" y="89"/>
                    </a:lnTo>
                    <a:lnTo>
                      <a:pt x="144" y="110"/>
                    </a:lnTo>
                    <a:lnTo>
                      <a:pt x="125" y="124"/>
                    </a:lnTo>
                    <a:lnTo>
                      <a:pt x="102" y="131"/>
                    </a:lnTo>
                    <a:lnTo>
                      <a:pt x="170" y="241"/>
                    </a:lnTo>
                    <a:lnTo>
                      <a:pt x="130" y="241"/>
                    </a:lnTo>
                    <a:lnTo>
                      <a:pt x="69" y="133"/>
                    </a:lnTo>
                    <a:lnTo>
                      <a:pt x="32" y="133"/>
                    </a:lnTo>
                    <a:lnTo>
                      <a:pt x="32" y="241"/>
                    </a:lnTo>
                    <a:lnTo>
                      <a:pt x="0" y="2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33" name="Freeform 34"/>
              <p:cNvSpPr>
                <a:spLocks noEditPoints="1"/>
              </p:cNvSpPr>
              <p:nvPr userDrawn="1"/>
            </p:nvSpPr>
            <p:spPr bwMode="auto">
              <a:xfrm>
                <a:off x="5895975" y="5280026"/>
                <a:ext cx="373063" cy="382588"/>
              </a:xfrm>
              <a:custGeom>
                <a:avLst/>
                <a:gdLst>
                  <a:gd name="T0" fmla="*/ 117 w 235"/>
                  <a:gd name="T1" fmla="*/ 42 h 241"/>
                  <a:gd name="T2" fmla="*/ 72 w 235"/>
                  <a:gd name="T3" fmla="*/ 152 h 241"/>
                  <a:gd name="T4" fmla="*/ 163 w 235"/>
                  <a:gd name="T5" fmla="*/ 152 h 241"/>
                  <a:gd name="T6" fmla="*/ 119 w 235"/>
                  <a:gd name="T7" fmla="*/ 42 h 241"/>
                  <a:gd name="T8" fmla="*/ 117 w 235"/>
                  <a:gd name="T9" fmla="*/ 42 h 241"/>
                  <a:gd name="T10" fmla="*/ 105 w 235"/>
                  <a:gd name="T11" fmla="*/ 0 h 241"/>
                  <a:gd name="T12" fmla="*/ 135 w 235"/>
                  <a:gd name="T13" fmla="*/ 0 h 241"/>
                  <a:gd name="T14" fmla="*/ 235 w 235"/>
                  <a:gd name="T15" fmla="*/ 241 h 241"/>
                  <a:gd name="T16" fmla="*/ 198 w 235"/>
                  <a:gd name="T17" fmla="*/ 241 h 241"/>
                  <a:gd name="T18" fmla="*/ 175 w 235"/>
                  <a:gd name="T19" fmla="*/ 180 h 241"/>
                  <a:gd name="T20" fmla="*/ 61 w 235"/>
                  <a:gd name="T21" fmla="*/ 180 h 241"/>
                  <a:gd name="T22" fmla="*/ 38 w 235"/>
                  <a:gd name="T23" fmla="*/ 241 h 241"/>
                  <a:gd name="T24" fmla="*/ 0 w 235"/>
                  <a:gd name="T25" fmla="*/ 241 h 241"/>
                  <a:gd name="T26" fmla="*/ 105 w 235"/>
                  <a:gd name="T27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35" h="241">
                    <a:moveTo>
                      <a:pt x="117" y="42"/>
                    </a:moveTo>
                    <a:lnTo>
                      <a:pt x="72" y="152"/>
                    </a:lnTo>
                    <a:lnTo>
                      <a:pt x="163" y="152"/>
                    </a:lnTo>
                    <a:lnTo>
                      <a:pt x="119" y="42"/>
                    </a:lnTo>
                    <a:lnTo>
                      <a:pt x="117" y="42"/>
                    </a:lnTo>
                    <a:close/>
                    <a:moveTo>
                      <a:pt x="105" y="0"/>
                    </a:moveTo>
                    <a:lnTo>
                      <a:pt x="135" y="0"/>
                    </a:lnTo>
                    <a:lnTo>
                      <a:pt x="235" y="241"/>
                    </a:lnTo>
                    <a:lnTo>
                      <a:pt x="198" y="241"/>
                    </a:lnTo>
                    <a:lnTo>
                      <a:pt x="175" y="180"/>
                    </a:lnTo>
                    <a:lnTo>
                      <a:pt x="61" y="180"/>
                    </a:lnTo>
                    <a:lnTo>
                      <a:pt x="38" y="241"/>
                    </a:lnTo>
                    <a:lnTo>
                      <a:pt x="0" y="241"/>
                    </a:lnTo>
                    <a:lnTo>
                      <a:pt x="105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34" name="Freeform 35"/>
              <p:cNvSpPr/>
              <p:nvPr userDrawn="1"/>
            </p:nvSpPr>
            <p:spPr bwMode="auto">
              <a:xfrm>
                <a:off x="6421438" y="5268913"/>
                <a:ext cx="254000" cy="400050"/>
              </a:xfrm>
              <a:custGeom>
                <a:avLst/>
                <a:gdLst>
                  <a:gd name="T0" fmla="*/ 88 w 160"/>
                  <a:gd name="T1" fmla="*/ 0 h 252"/>
                  <a:gd name="T2" fmla="*/ 114 w 160"/>
                  <a:gd name="T3" fmla="*/ 3 h 252"/>
                  <a:gd name="T4" fmla="*/ 137 w 160"/>
                  <a:gd name="T5" fmla="*/ 12 h 252"/>
                  <a:gd name="T6" fmla="*/ 158 w 160"/>
                  <a:gd name="T7" fmla="*/ 28 h 252"/>
                  <a:gd name="T8" fmla="*/ 130 w 160"/>
                  <a:gd name="T9" fmla="*/ 54 h 252"/>
                  <a:gd name="T10" fmla="*/ 114 w 160"/>
                  <a:gd name="T11" fmla="*/ 38 h 252"/>
                  <a:gd name="T12" fmla="*/ 88 w 160"/>
                  <a:gd name="T13" fmla="*/ 33 h 252"/>
                  <a:gd name="T14" fmla="*/ 65 w 160"/>
                  <a:gd name="T15" fmla="*/ 35 h 252"/>
                  <a:gd name="T16" fmla="*/ 51 w 160"/>
                  <a:gd name="T17" fmla="*/ 45 h 252"/>
                  <a:gd name="T18" fmla="*/ 44 w 160"/>
                  <a:gd name="T19" fmla="*/ 56 h 252"/>
                  <a:gd name="T20" fmla="*/ 42 w 160"/>
                  <a:gd name="T21" fmla="*/ 68 h 252"/>
                  <a:gd name="T22" fmla="*/ 46 w 160"/>
                  <a:gd name="T23" fmla="*/ 84 h 252"/>
                  <a:gd name="T24" fmla="*/ 56 w 160"/>
                  <a:gd name="T25" fmla="*/ 96 h 252"/>
                  <a:gd name="T26" fmla="*/ 72 w 160"/>
                  <a:gd name="T27" fmla="*/ 105 h 252"/>
                  <a:gd name="T28" fmla="*/ 91 w 160"/>
                  <a:gd name="T29" fmla="*/ 110 h 252"/>
                  <a:gd name="T30" fmla="*/ 112 w 160"/>
                  <a:gd name="T31" fmla="*/ 117 h 252"/>
                  <a:gd name="T32" fmla="*/ 130 w 160"/>
                  <a:gd name="T33" fmla="*/ 126 h 252"/>
                  <a:gd name="T34" fmla="*/ 144 w 160"/>
                  <a:gd name="T35" fmla="*/ 138 h 252"/>
                  <a:gd name="T36" fmla="*/ 156 w 160"/>
                  <a:gd name="T37" fmla="*/ 154 h 252"/>
                  <a:gd name="T38" fmla="*/ 160 w 160"/>
                  <a:gd name="T39" fmla="*/ 180 h 252"/>
                  <a:gd name="T40" fmla="*/ 156 w 160"/>
                  <a:gd name="T41" fmla="*/ 203 h 252"/>
                  <a:gd name="T42" fmla="*/ 144 w 160"/>
                  <a:gd name="T43" fmla="*/ 224 h 252"/>
                  <a:gd name="T44" fmla="*/ 125 w 160"/>
                  <a:gd name="T45" fmla="*/ 241 h 252"/>
                  <a:gd name="T46" fmla="*/ 102 w 160"/>
                  <a:gd name="T47" fmla="*/ 250 h 252"/>
                  <a:gd name="T48" fmla="*/ 77 w 160"/>
                  <a:gd name="T49" fmla="*/ 252 h 252"/>
                  <a:gd name="T50" fmla="*/ 46 w 160"/>
                  <a:gd name="T51" fmla="*/ 250 h 252"/>
                  <a:gd name="T52" fmla="*/ 21 w 160"/>
                  <a:gd name="T53" fmla="*/ 238 h 252"/>
                  <a:gd name="T54" fmla="*/ 0 w 160"/>
                  <a:gd name="T55" fmla="*/ 220 h 252"/>
                  <a:gd name="T56" fmla="*/ 28 w 160"/>
                  <a:gd name="T57" fmla="*/ 196 h 252"/>
                  <a:gd name="T58" fmla="*/ 42 w 160"/>
                  <a:gd name="T59" fmla="*/ 210 h 252"/>
                  <a:gd name="T60" fmla="*/ 58 w 160"/>
                  <a:gd name="T61" fmla="*/ 220 h 252"/>
                  <a:gd name="T62" fmla="*/ 77 w 160"/>
                  <a:gd name="T63" fmla="*/ 222 h 252"/>
                  <a:gd name="T64" fmla="*/ 93 w 160"/>
                  <a:gd name="T65" fmla="*/ 220 h 252"/>
                  <a:gd name="T66" fmla="*/ 109 w 160"/>
                  <a:gd name="T67" fmla="*/ 213 h 252"/>
                  <a:gd name="T68" fmla="*/ 121 w 160"/>
                  <a:gd name="T69" fmla="*/ 201 h 252"/>
                  <a:gd name="T70" fmla="*/ 125 w 160"/>
                  <a:gd name="T71" fmla="*/ 182 h 252"/>
                  <a:gd name="T72" fmla="*/ 121 w 160"/>
                  <a:gd name="T73" fmla="*/ 168 h 252"/>
                  <a:gd name="T74" fmla="*/ 109 w 160"/>
                  <a:gd name="T75" fmla="*/ 157 h 252"/>
                  <a:gd name="T76" fmla="*/ 95 w 160"/>
                  <a:gd name="T77" fmla="*/ 150 h 252"/>
                  <a:gd name="T78" fmla="*/ 77 w 160"/>
                  <a:gd name="T79" fmla="*/ 143 h 252"/>
                  <a:gd name="T80" fmla="*/ 56 w 160"/>
                  <a:gd name="T81" fmla="*/ 136 h 252"/>
                  <a:gd name="T82" fmla="*/ 37 w 160"/>
                  <a:gd name="T83" fmla="*/ 126 h 252"/>
                  <a:gd name="T84" fmla="*/ 23 w 160"/>
                  <a:gd name="T85" fmla="*/ 115 h 252"/>
                  <a:gd name="T86" fmla="*/ 11 w 160"/>
                  <a:gd name="T87" fmla="*/ 96 h 252"/>
                  <a:gd name="T88" fmla="*/ 7 w 160"/>
                  <a:gd name="T89" fmla="*/ 68 h 252"/>
                  <a:gd name="T90" fmla="*/ 11 w 160"/>
                  <a:gd name="T91" fmla="*/ 52 h 252"/>
                  <a:gd name="T92" fmla="*/ 18 w 160"/>
                  <a:gd name="T93" fmla="*/ 33 h 252"/>
                  <a:gd name="T94" fmla="*/ 35 w 160"/>
                  <a:gd name="T95" fmla="*/ 17 h 252"/>
                  <a:gd name="T96" fmla="*/ 58 w 160"/>
                  <a:gd name="T97" fmla="*/ 5 h 252"/>
                  <a:gd name="T98" fmla="*/ 88 w 160"/>
                  <a:gd name="T99" fmla="*/ 0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60" h="252">
                    <a:moveTo>
                      <a:pt x="88" y="0"/>
                    </a:moveTo>
                    <a:lnTo>
                      <a:pt x="114" y="3"/>
                    </a:lnTo>
                    <a:lnTo>
                      <a:pt x="137" y="12"/>
                    </a:lnTo>
                    <a:lnTo>
                      <a:pt x="158" y="28"/>
                    </a:lnTo>
                    <a:lnTo>
                      <a:pt x="130" y="54"/>
                    </a:lnTo>
                    <a:lnTo>
                      <a:pt x="114" y="38"/>
                    </a:lnTo>
                    <a:lnTo>
                      <a:pt x="88" y="33"/>
                    </a:lnTo>
                    <a:lnTo>
                      <a:pt x="65" y="35"/>
                    </a:lnTo>
                    <a:lnTo>
                      <a:pt x="51" y="45"/>
                    </a:lnTo>
                    <a:lnTo>
                      <a:pt x="44" y="56"/>
                    </a:lnTo>
                    <a:lnTo>
                      <a:pt x="42" y="68"/>
                    </a:lnTo>
                    <a:lnTo>
                      <a:pt x="46" y="84"/>
                    </a:lnTo>
                    <a:lnTo>
                      <a:pt x="56" y="96"/>
                    </a:lnTo>
                    <a:lnTo>
                      <a:pt x="72" y="105"/>
                    </a:lnTo>
                    <a:lnTo>
                      <a:pt x="91" y="110"/>
                    </a:lnTo>
                    <a:lnTo>
                      <a:pt x="112" y="117"/>
                    </a:lnTo>
                    <a:lnTo>
                      <a:pt x="130" y="126"/>
                    </a:lnTo>
                    <a:lnTo>
                      <a:pt x="144" y="138"/>
                    </a:lnTo>
                    <a:lnTo>
                      <a:pt x="156" y="154"/>
                    </a:lnTo>
                    <a:lnTo>
                      <a:pt x="160" y="180"/>
                    </a:lnTo>
                    <a:lnTo>
                      <a:pt x="156" y="203"/>
                    </a:lnTo>
                    <a:lnTo>
                      <a:pt x="144" y="224"/>
                    </a:lnTo>
                    <a:lnTo>
                      <a:pt x="125" y="241"/>
                    </a:lnTo>
                    <a:lnTo>
                      <a:pt x="102" y="250"/>
                    </a:lnTo>
                    <a:lnTo>
                      <a:pt x="77" y="252"/>
                    </a:lnTo>
                    <a:lnTo>
                      <a:pt x="46" y="250"/>
                    </a:lnTo>
                    <a:lnTo>
                      <a:pt x="21" y="238"/>
                    </a:lnTo>
                    <a:lnTo>
                      <a:pt x="0" y="220"/>
                    </a:lnTo>
                    <a:lnTo>
                      <a:pt x="28" y="196"/>
                    </a:lnTo>
                    <a:lnTo>
                      <a:pt x="42" y="210"/>
                    </a:lnTo>
                    <a:lnTo>
                      <a:pt x="58" y="220"/>
                    </a:lnTo>
                    <a:lnTo>
                      <a:pt x="77" y="222"/>
                    </a:lnTo>
                    <a:lnTo>
                      <a:pt x="93" y="220"/>
                    </a:lnTo>
                    <a:lnTo>
                      <a:pt x="109" y="213"/>
                    </a:lnTo>
                    <a:lnTo>
                      <a:pt x="121" y="201"/>
                    </a:lnTo>
                    <a:lnTo>
                      <a:pt x="125" y="182"/>
                    </a:lnTo>
                    <a:lnTo>
                      <a:pt x="121" y="168"/>
                    </a:lnTo>
                    <a:lnTo>
                      <a:pt x="109" y="157"/>
                    </a:lnTo>
                    <a:lnTo>
                      <a:pt x="95" y="150"/>
                    </a:lnTo>
                    <a:lnTo>
                      <a:pt x="77" y="143"/>
                    </a:lnTo>
                    <a:lnTo>
                      <a:pt x="56" y="136"/>
                    </a:lnTo>
                    <a:lnTo>
                      <a:pt x="37" y="126"/>
                    </a:lnTo>
                    <a:lnTo>
                      <a:pt x="23" y="115"/>
                    </a:lnTo>
                    <a:lnTo>
                      <a:pt x="11" y="96"/>
                    </a:lnTo>
                    <a:lnTo>
                      <a:pt x="7" y="68"/>
                    </a:lnTo>
                    <a:lnTo>
                      <a:pt x="11" y="52"/>
                    </a:lnTo>
                    <a:lnTo>
                      <a:pt x="18" y="33"/>
                    </a:lnTo>
                    <a:lnTo>
                      <a:pt x="35" y="17"/>
                    </a:lnTo>
                    <a:lnTo>
                      <a:pt x="58" y="5"/>
                    </a:lnTo>
                    <a:lnTo>
                      <a:pt x="88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35" name="Freeform 36"/>
              <p:cNvSpPr/>
              <p:nvPr userDrawn="1"/>
            </p:nvSpPr>
            <p:spPr bwMode="auto">
              <a:xfrm>
                <a:off x="6738938" y="5280026"/>
                <a:ext cx="395288" cy="382588"/>
              </a:xfrm>
              <a:custGeom>
                <a:avLst/>
                <a:gdLst>
                  <a:gd name="T0" fmla="*/ 0 w 249"/>
                  <a:gd name="T1" fmla="*/ 0 h 241"/>
                  <a:gd name="T2" fmla="*/ 49 w 249"/>
                  <a:gd name="T3" fmla="*/ 0 h 241"/>
                  <a:gd name="T4" fmla="*/ 123 w 249"/>
                  <a:gd name="T5" fmla="*/ 182 h 241"/>
                  <a:gd name="T6" fmla="*/ 126 w 249"/>
                  <a:gd name="T7" fmla="*/ 182 h 241"/>
                  <a:gd name="T8" fmla="*/ 200 w 249"/>
                  <a:gd name="T9" fmla="*/ 0 h 241"/>
                  <a:gd name="T10" fmla="*/ 249 w 249"/>
                  <a:gd name="T11" fmla="*/ 0 h 241"/>
                  <a:gd name="T12" fmla="*/ 249 w 249"/>
                  <a:gd name="T13" fmla="*/ 241 h 241"/>
                  <a:gd name="T14" fmla="*/ 216 w 249"/>
                  <a:gd name="T15" fmla="*/ 241 h 241"/>
                  <a:gd name="T16" fmla="*/ 216 w 249"/>
                  <a:gd name="T17" fmla="*/ 42 h 241"/>
                  <a:gd name="T18" fmla="*/ 216 w 249"/>
                  <a:gd name="T19" fmla="*/ 42 h 241"/>
                  <a:gd name="T20" fmla="*/ 135 w 249"/>
                  <a:gd name="T21" fmla="*/ 241 h 241"/>
                  <a:gd name="T22" fmla="*/ 114 w 249"/>
                  <a:gd name="T23" fmla="*/ 241 h 241"/>
                  <a:gd name="T24" fmla="*/ 33 w 249"/>
                  <a:gd name="T25" fmla="*/ 42 h 241"/>
                  <a:gd name="T26" fmla="*/ 33 w 249"/>
                  <a:gd name="T27" fmla="*/ 42 h 241"/>
                  <a:gd name="T28" fmla="*/ 33 w 249"/>
                  <a:gd name="T29" fmla="*/ 241 h 241"/>
                  <a:gd name="T30" fmla="*/ 0 w 249"/>
                  <a:gd name="T31" fmla="*/ 241 h 241"/>
                  <a:gd name="T32" fmla="*/ 0 w 249"/>
                  <a:gd name="T33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9" h="241">
                    <a:moveTo>
                      <a:pt x="0" y="0"/>
                    </a:moveTo>
                    <a:lnTo>
                      <a:pt x="49" y="0"/>
                    </a:lnTo>
                    <a:lnTo>
                      <a:pt x="123" y="182"/>
                    </a:lnTo>
                    <a:lnTo>
                      <a:pt x="126" y="182"/>
                    </a:lnTo>
                    <a:lnTo>
                      <a:pt x="200" y="0"/>
                    </a:lnTo>
                    <a:lnTo>
                      <a:pt x="249" y="0"/>
                    </a:lnTo>
                    <a:lnTo>
                      <a:pt x="249" y="241"/>
                    </a:lnTo>
                    <a:lnTo>
                      <a:pt x="216" y="241"/>
                    </a:lnTo>
                    <a:lnTo>
                      <a:pt x="216" y="42"/>
                    </a:lnTo>
                    <a:lnTo>
                      <a:pt x="216" y="42"/>
                    </a:lnTo>
                    <a:lnTo>
                      <a:pt x="135" y="241"/>
                    </a:lnTo>
                    <a:lnTo>
                      <a:pt x="114" y="241"/>
                    </a:lnTo>
                    <a:lnTo>
                      <a:pt x="33" y="42"/>
                    </a:lnTo>
                    <a:lnTo>
                      <a:pt x="33" y="42"/>
                    </a:lnTo>
                    <a:lnTo>
                      <a:pt x="33" y="241"/>
                    </a:lnTo>
                    <a:lnTo>
                      <a:pt x="0" y="2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36" name="Freeform 37"/>
              <p:cNvSpPr>
                <a:spLocks noEditPoints="1"/>
              </p:cNvSpPr>
              <p:nvPr userDrawn="1"/>
            </p:nvSpPr>
            <p:spPr bwMode="auto">
              <a:xfrm>
                <a:off x="7170738" y="5280026"/>
                <a:ext cx="377825" cy="382588"/>
              </a:xfrm>
              <a:custGeom>
                <a:avLst/>
                <a:gdLst>
                  <a:gd name="T0" fmla="*/ 119 w 238"/>
                  <a:gd name="T1" fmla="*/ 42 h 241"/>
                  <a:gd name="T2" fmla="*/ 72 w 238"/>
                  <a:gd name="T3" fmla="*/ 152 h 241"/>
                  <a:gd name="T4" fmla="*/ 163 w 238"/>
                  <a:gd name="T5" fmla="*/ 152 h 241"/>
                  <a:gd name="T6" fmla="*/ 119 w 238"/>
                  <a:gd name="T7" fmla="*/ 42 h 241"/>
                  <a:gd name="T8" fmla="*/ 119 w 238"/>
                  <a:gd name="T9" fmla="*/ 42 h 241"/>
                  <a:gd name="T10" fmla="*/ 105 w 238"/>
                  <a:gd name="T11" fmla="*/ 0 h 241"/>
                  <a:gd name="T12" fmla="*/ 135 w 238"/>
                  <a:gd name="T13" fmla="*/ 0 h 241"/>
                  <a:gd name="T14" fmla="*/ 238 w 238"/>
                  <a:gd name="T15" fmla="*/ 241 h 241"/>
                  <a:gd name="T16" fmla="*/ 200 w 238"/>
                  <a:gd name="T17" fmla="*/ 241 h 241"/>
                  <a:gd name="T18" fmla="*/ 175 w 238"/>
                  <a:gd name="T19" fmla="*/ 180 h 241"/>
                  <a:gd name="T20" fmla="*/ 61 w 238"/>
                  <a:gd name="T21" fmla="*/ 180 h 241"/>
                  <a:gd name="T22" fmla="*/ 37 w 238"/>
                  <a:gd name="T23" fmla="*/ 241 h 241"/>
                  <a:gd name="T24" fmla="*/ 0 w 238"/>
                  <a:gd name="T25" fmla="*/ 241 h 241"/>
                  <a:gd name="T26" fmla="*/ 105 w 238"/>
                  <a:gd name="T27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38" h="241">
                    <a:moveTo>
                      <a:pt x="119" y="42"/>
                    </a:moveTo>
                    <a:lnTo>
                      <a:pt x="72" y="152"/>
                    </a:lnTo>
                    <a:lnTo>
                      <a:pt x="163" y="152"/>
                    </a:lnTo>
                    <a:lnTo>
                      <a:pt x="119" y="42"/>
                    </a:lnTo>
                    <a:lnTo>
                      <a:pt x="119" y="42"/>
                    </a:lnTo>
                    <a:close/>
                    <a:moveTo>
                      <a:pt x="105" y="0"/>
                    </a:moveTo>
                    <a:lnTo>
                      <a:pt x="135" y="0"/>
                    </a:lnTo>
                    <a:lnTo>
                      <a:pt x="238" y="241"/>
                    </a:lnTo>
                    <a:lnTo>
                      <a:pt x="200" y="241"/>
                    </a:lnTo>
                    <a:lnTo>
                      <a:pt x="175" y="180"/>
                    </a:lnTo>
                    <a:lnTo>
                      <a:pt x="61" y="180"/>
                    </a:lnTo>
                    <a:lnTo>
                      <a:pt x="37" y="241"/>
                    </a:lnTo>
                    <a:lnTo>
                      <a:pt x="0" y="241"/>
                    </a:lnTo>
                    <a:lnTo>
                      <a:pt x="105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37" name="Freeform 38"/>
              <p:cNvSpPr>
                <a:spLocks noEditPoints="1"/>
              </p:cNvSpPr>
              <p:nvPr userDrawn="1"/>
            </p:nvSpPr>
            <p:spPr bwMode="auto">
              <a:xfrm>
                <a:off x="7588250" y="5280026"/>
                <a:ext cx="269875" cy="382588"/>
              </a:xfrm>
              <a:custGeom>
                <a:avLst/>
                <a:gdLst>
                  <a:gd name="T0" fmla="*/ 33 w 170"/>
                  <a:gd name="T1" fmla="*/ 28 h 241"/>
                  <a:gd name="T2" fmla="*/ 33 w 170"/>
                  <a:gd name="T3" fmla="*/ 105 h 241"/>
                  <a:gd name="T4" fmla="*/ 75 w 170"/>
                  <a:gd name="T5" fmla="*/ 105 h 241"/>
                  <a:gd name="T6" fmla="*/ 91 w 170"/>
                  <a:gd name="T7" fmla="*/ 105 h 241"/>
                  <a:gd name="T8" fmla="*/ 105 w 170"/>
                  <a:gd name="T9" fmla="*/ 101 h 241"/>
                  <a:gd name="T10" fmla="*/ 117 w 170"/>
                  <a:gd name="T11" fmla="*/ 96 h 241"/>
                  <a:gd name="T12" fmla="*/ 124 w 170"/>
                  <a:gd name="T13" fmla="*/ 84 h 241"/>
                  <a:gd name="T14" fmla="*/ 126 w 170"/>
                  <a:gd name="T15" fmla="*/ 68 h 241"/>
                  <a:gd name="T16" fmla="*/ 124 w 170"/>
                  <a:gd name="T17" fmla="*/ 52 h 241"/>
                  <a:gd name="T18" fmla="*/ 117 w 170"/>
                  <a:gd name="T19" fmla="*/ 40 h 241"/>
                  <a:gd name="T20" fmla="*/ 105 w 170"/>
                  <a:gd name="T21" fmla="*/ 33 h 241"/>
                  <a:gd name="T22" fmla="*/ 91 w 170"/>
                  <a:gd name="T23" fmla="*/ 31 h 241"/>
                  <a:gd name="T24" fmla="*/ 75 w 170"/>
                  <a:gd name="T25" fmla="*/ 28 h 241"/>
                  <a:gd name="T26" fmla="*/ 33 w 170"/>
                  <a:gd name="T27" fmla="*/ 28 h 241"/>
                  <a:gd name="T28" fmla="*/ 0 w 170"/>
                  <a:gd name="T29" fmla="*/ 0 h 241"/>
                  <a:gd name="T30" fmla="*/ 84 w 170"/>
                  <a:gd name="T31" fmla="*/ 0 h 241"/>
                  <a:gd name="T32" fmla="*/ 112 w 170"/>
                  <a:gd name="T33" fmla="*/ 3 h 241"/>
                  <a:gd name="T34" fmla="*/ 131 w 170"/>
                  <a:gd name="T35" fmla="*/ 12 h 241"/>
                  <a:gd name="T36" fmla="*/ 145 w 170"/>
                  <a:gd name="T37" fmla="*/ 24 h 241"/>
                  <a:gd name="T38" fmla="*/ 154 w 170"/>
                  <a:gd name="T39" fmla="*/ 38 h 241"/>
                  <a:gd name="T40" fmla="*/ 158 w 170"/>
                  <a:gd name="T41" fmla="*/ 52 h 241"/>
                  <a:gd name="T42" fmla="*/ 161 w 170"/>
                  <a:gd name="T43" fmla="*/ 68 h 241"/>
                  <a:gd name="T44" fmla="*/ 156 w 170"/>
                  <a:gd name="T45" fmla="*/ 89 h 241"/>
                  <a:gd name="T46" fmla="*/ 145 w 170"/>
                  <a:gd name="T47" fmla="*/ 110 h 241"/>
                  <a:gd name="T48" fmla="*/ 126 w 170"/>
                  <a:gd name="T49" fmla="*/ 124 h 241"/>
                  <a:gd name="T50" fmla="*/ 103 w 170"/>
                  <a:gd name="T51" fmla="*/ 131 h 241"/>
                  <a:gd name="T52" fmla="*/ 170 w 170"/>
                  <a:gd name="T53" fmla="*/ 241 h 241"/>
                  <a:gd name="T54" fmla="*/ 128 w 170"/>
                  <a:gd name="T55" fmla="*/ 241 h 241"/>
                  <a:gd name="T56" fmla="*/ 68 w 170"/>
                  <a:gd name="T57" fmla="*/ 133 h 241"/>
                  <a:gd name="T58" fmla="*/ 33 w 170"/>
                  <a:gd name="T59" fmla="*/ 133 h 241"/>
                  <a:gd name="T60" fmla="*/ 33 w 170"/>
                  <a:gd name="T61" fmla="*/ 241 h 241"/>
                  <a:gd name="T62" fmla="*/ 0 w 170"/>
                  <a:gd name="T63" fmla="*/ 241 h 241"/>
                  <a:gd name="T64" fmla="*/ 0 w 170"/>
                  <a:gd name="T65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70" h="241">
                    <a:moveTo>
                      <a:pt x="33" y="28"/>
                    </a:moveTo>
                    <a:lnTo>
                      <a:pt x="33" y="105"/>
                    </a:lnTo>
                    <a:lnTo>
                      <a:pt x="75" y="105"/>
                    </a:lnTo>
                    <a:lnTo>
                      <a:pt x="91" y="105"/>
                    </a:lnTo>
                    <a:lnTo>
                      <a:pt x="105" y="101"/>
                    </a:lnTo>
                    <a:lnTo>
                      <a:pt x="117" y="96"/>
                    </a:lnTo>
                    <a:lnTo>
                      <a:pt x="124" y="84"/>
                    </a:lnTo>
                    <a:lnTo>
                      <a:pt x="126" y="68"/>
                    </a:lnTo>
                    <a:lnTo>
                      <a:pt x="124" y="52"/>
                    </a:lnTo>
                    <a:lnTo>
                      <a:pt x="117" y="40"/>
                    </a:lnTo>
                    <a:lnTo>
                      <a:pt x="105" y="33"/>
                    </a:lnTo>
                    <a:lnTo>
                      <a:pt x="91" y="31"/>
                    </a:lnTo>
                    <a:lnTo>
                      <a:pt x="75" y="28"/>
                    </a:lnTo>
                    <a:lnTo>
                      <a:pt x="33" y="28"/>
                    </a:lnTo>
                    <a:close/>
                    <a:moveTo>
                      <a:pt x="0" y="0"/>
                    </a:moveTo>
                    <a:lnTo>
                      <a:pt x="84" y="0"/>
                    </a:lnTo>
                    <a:lnTo>
                      <a:pt x="112" y="3"/>
                    </a:lnTo>
                    <a:lnTo>
                      <a:pt x="131" y="12"/>
                    </a:lnTo>
                    <a:lnTo>
                      <a:pt x="145" y="24"/>
                    </a:lnTo>
                    <a:lnTo>
                      <a:pt x="154" y="38"/>
                    </a:lnTo>
                    <a:lnTo>
                      <a:pt x="158" y="52"/>
                    </a:lnTo>
                    <a:lnTo>
                      <a:pt x="161" y="68"/>
                    </a:lnTo>
                    <a:lnTo>
                      <a:pt x="156" y="89"/>
                    </a:lnTo>
                    <a:lnTo>
                      <a:pt x="145" y="110"/>
                    </a:lnTo>
                    <a:lnTo>
                      <a:pt x="126" y="124"/>
                    </a:lnTo>
                    <a:lnTo>
                      <a:pt x="103" y="131"/>
                    </a:lnTo>
                    <a:lnTo>
                      <a:pt x="170" y="241"/>
                    </a:lnTo>
                    <a:lnTo>
                      <a:pt x="128" y="241"/>
                    </a:lnTo>
                    <a:lnTo>
                      <a:pt x="68" y="133"/>
                    </a:lnTo>
                    <a:lnTo>
                      <a:pt x="33" y="133"/>
                    </a:lnTo>
                    <a:lnTo>
                      <a:pt x="33" y="241"/>
                    </a:lnTo>
                    <a:lnTo>
                      <a:pt x="0" y="2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38" name="Freeform 39"/>
              <p:cNvSpPr/>
              <p:nvPr userDrawn="1"/>
            </p:nvSpPr>
            <p:spPr bwMode="auto">
              <a:xfrm>
                <a:off x="7866063" y="5280026"/>
                <a:ext cx="295275" cy="382588"/>
              </a:xfrm>
              <a:custGeom>
                <a:avLst/>
                <a:gdLst>
                  <a:gd name="T0" fmla="*/ 0 w 186"/>
                  <a:gd name="T1" fmla="*/ 0 h 241"/>
                  <a:gd name="T2" fmla="*/ 186 w 186"/>
                  <a:gd name="T3" fmla="*/ 0 h 241"/>
                  <a:gd name="T4" fmla="*/ 186 w 186"/>
                  <a:gd name="T5" fmla="*/ 31 h 241"/>
                  <a:gd name="T6" fmla="*/ 109 w 186"/>
                  <a:gd name="T7" fmla="*/ 31 h 241"/>
                  <a:gd name="T8" fmla="*/ 109 w 186"/>
                  <a:gd name="T9" fmla="*/ 241 h 241"/>
                  <a:gd name="T10" fmla="*/ 77 w 186"/>
                  <a:gd name="T11" fmla="*/ 241 h 241"/>
                  <a:gd name="T12" fmla="*/ 77 w 186"/>
                  <a:gd name="T13" fmla="*/ 31 h 241"/>
                  <a:gd name="T14" fmla="*/ 0 w 186"/>
                  <a:gd name="T15" fmla="*/ 31 h 241"/>
                  <a:gd name="T16" fmla="*/ 0 w 186"/>
                  <a:gd name="T17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6" h="241">
                    <a:moveTo>
                      <a:pt x="0" y="0"/>
                    </a:moveTo>
                    <a:lnTo>
                      <a:pt x="186" y="0"/>
                    </a:lnTo>
                    <a:lnTo>
                      <a:pt x="186" y="31"/>
                    </a:lnTo>
                    <a:lnTo>
                      <a:pt x="109" y="31"/>
                    </a:lnTo>
                    <a:lnTo>
                      <a:pt x="109" y="241"/>
                    </a:lnTo>
                    <a:lnTo>
                      <a:pt x="77" y="241"/>
                    </a:lnTo>
                    <a:lnTo>
                      <a:pt x="77" y="31"/>
                    </a:lnTo>
                    <a:lnTo>
                      <a:pt x="0" y="3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39" name="Freeform 40"/>
              <p:cNvSpPr/>
              <p:nvPr userDrawn="1"/>
            </p:nvSpPr>
            <p:spPr bwMode="auto">
              <a:xfrm>
                <a:off x="8205788" y="5280026"/>
                <a:ext cx="254000" cy="382588"/>
              </a:xfrm>
              <a:custGeom>
                <a:avLst/>
                <a:gdLst>
                  <a:gd name="T0" fmla="*/ 0 w 160"/>
                  <a:gd name="T1" fmla="*/ 0 h 241"/>
                  <a:gd name="T2" fmla="*/ 156 w 160"/>
                  <a:gd name="T3" fmla="*/ 0 h 241"/>
                  <a:gd name="T4" fmla="*/ 156 w 160"/>
                  <a:gd name="T5" fmla="*/ 31 h 241"/>
                  <a:gd name="T6" fmla="*/ 32 w 160"/>
                  <a:gd name="T7" fmla="*/ 31 h 241"/>
                  <a:gd name="T8" fmla="*/ 32 w 160"/>
                  <a:gd name="T9" fmla="*/ 103 h 241"/>
                  <a:gd name="T10" fmla="*/ 146 w 160"/>
                  <a:gd name="T11" fmla="*/ 103 h 241"/>
                  <a:gd name="T12" fmla="*/ 146 w 160"/>
                  <a:gd name="T13" fmla="*/ 133 h 241"/>
                  <a:gd name="T14" fmla="*/ 32 w 160"/>
                  <a:gd name="T15" fmla="*/ 133 h 241"/>
                  <a:gd name="T16" fmla="*/ 32 w 160"/>
                  <a:gd name="T17" fmla="*/ 210 h 241"/>
                  <a:gd name="T18" fmla="*/ 160 w 160"/>
                  <a:gd name="T19" fmla="*/ 210 h 241"/>
                  <a:gd name="T20" fmla="*/ 160 w 160"/>
                  <a:gd name="T21" fmla="*/ 241 h 241"/>
                  <a:gd name="T22" fmla="*/ 0 w 160"/>
                  <a:gd name="T23" fmla="*/ 241 h 241"/>
                  <a:gd name="T24" fmla="*/ 0 w 160"/>
                  <a:gd name="T25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60" h="241">
                    <a:moveTo>
                      <a:pt x="0" y="0"/>
                    </a:moveTo>
                    <a:lnTo>
                      <a:pt x="156" y="0"/>
                    </a:lnTo>
                    <a:lnTo>
                      <a:pt x="156" y="31"/>
                    </a:lnTo>
                    <a:lnTo>
                      <a:pt x="32" y="31"/>
                    </a:lnTo>
                    <a:lnTo>
                      <a:pt x="32" y="103"/>
                    </a:lnTo>
                    <a:lnTo>
                      <a:pt x="146" y="103"/>
                    </a:lnTo>
                    <a:lnTo>
                      <a:pt x="146" y="133"/>
                    </a:lnTo>
                    <a:lnTo>
                      <a:pt x="32" y="133"/>
                    </a:lnTo>
                    <a:lnTo>
                      <a:pt x="32" y="210"/>
                    </a:lnTo>
                    <a:lnTo>
                      <a:pt x="160" y="210"/>
                    </a:lnTo>
                    <a:lnTo>
                      <a:pt x="160" y="241"/>
                    </a:lnTo>
                    <a:lnTo>
                      <a:pt x="0" y="2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40" name="Freeform 41"/>
              <p:cNvSpPr>
                <a:spLocks noEditPoints="1"/>
              </p:cNvSpPr>
              <p:nvPr userDrawn="1"/>
            </p:nvSpPr>
            <p:spPr bwMode="auto">
              <a:xfrm>
                <a:off x="8526463" y="5280026"/>
                <a:ext cx="269875" cy="382588"/>
              </a:xfrm>
              <a:custGeom>
                <a:avLst/>
                <a:gdLst>
                  <a:gd name="T0" fmla="*/ 33 w 170"/>
                  <a:gd name="T1" fmla="*/ 28 h 241"/>
                  <a:gd name="T2" fmla="*/ 33 w 170"/>
                  <a:gd name="T3" fmla="*/ 105 h 241"/>
                  <a:gd name="T4" fmla="*/ 75 w 170"/>
                  <a:gd name="T5" fmla="*/ 105 h 241"/>
                  <a:gd name="T6" fmla="*/ 89 w 170"/>
                  <a:gd name="T7" fmla="*/ 105 h 241"/>
                  <a:gd name="T8" fmla="*/ 103 w 170"/>
                  <a:gd name="T9" fmla="*/ 101 h 241"/>
                  <a:gd name="T10" fmla="*/ 114 w 170"/>
                  <a:gd name="T11" fmla="*/ 96 h 241"/>
                  <a:gd name="T12" fmla="*/ 124 w 170"/>
                  <a:gd name="T13" fmla="*/ 84 h 241"/>
                  <a:gd name="T14" fmla="*/ 126 w 170"/>
                  <a:gd name="T15" fmla="*/ 68 h 241"/>
                  <a:gd name="T16" fmla="*/ 124 w 170"/>
                  <a:gd name="T17" fmla="*/ 52 h 241"/>
                  <a:gd name="T18" fmla="*/ 114 w 170"/>
                  <a:gd name="T19" fmla="*/ 40 h 241"/>
                  <a:gd name="T20" fmla="*/ 103 w 170"/>
                  <a:gd name="T21" fmla="*/ 33 h 241"/>
                  <a:gd name="T22" fmla="*/ 89 w 170"/>
                  <a:gd name="T23" fmla="*/ 31 h 241"/>
                  <a:gd name="T24" fmla="*/ 75 w 170"/>
                  <a:gd name="T25" fmla="*/ 28 h 241"/>
                  <a:gd name="T26" fmla="*/ 33 w 170"/>
                  <a:gd name="T27" fmla="*/ 28 h 241"/>
                  <a:gd name="T28" fmla="*/ 0 w 170"/>
                  <a:gd name="T29" fmla="*/ 0 h 241"/>
                  <a:gd name="T30" fmla="*/ 84 w 170"/>
                  <a:gd name="T31" fmla="*/ 0 h 241"/>
                  <a:gd name="T32" fmla="*/ 110 w 170"/>
                  <a:gd name="T33" fmla="*/ 3 h 241"/>
                  <a:gd name="T34" fmla="*/ 131 w 170"/>
                  <a:gd name="T35" fmla="*/ 12 h 241"/>
                  <a:gd name="T36" fmla="*/ 145 w 170"/>
                  <a:gd name="T37" fmla="*/ 24 h 241"/>
                  <a:gd name="T38" fmla="*/ 154 w 170"/>
                  <a:gd name="T39" fmla="*/ 38 h 241"/>
                  <a:gd name="T40" fmla="*/ 159 w 170"/>
                  <a:gd name="T41" fmla="*/ 52 h 241"/>
                  <a:gd name="T42" fmla="*/ 161 w 170"/>
                  <a:gd name="T43" fmla="*/ 68 h 241"/>
                  <a:gd name="T44" fmla="*/ 156 w 170"/>
                  <a:gd name="T45" fmla="*/ 89 h 241"/>
                  <a:gd name="T46" fmla="*/ 145 w 170"/>
                  <a:gd name="T47" fmla="*/ 110 h 241"/>
                  <a:gd name="T48" fmla="*/ 126 w 170"/>
                  <a:gd name="T49" fmla="*/ 124 h 241"/>
                  <a:gd name="T50" fmla="*/ 100 w 170"/>
                  <a:gd name="T51" fmla="*/ 131 h 241"/>
                  <a:gd name="T52" fmla="*/ 170 w 170"/>
                  <a:gd name="T53" fmla="*/ 241 h 241"/>
                  <a:gd name="T54" fmla="*/ 128 w 170"/>
                  <a:gd name="T55" fmla="*/ 241 h 241"/>
                  <a:gd name="T56" fmla="*/ 68 w 170"/>
                  <a:gd name="T57" fmla="*/ 133 h 241"/>
                  <a:gd name="T58" fmla="*/ 33 w 170"/>
                  <a:gd name="T59" fmla="*/ 133 h 241"/>
                  <a:gd name="T60" fmla="*/ 33 w 170"/>
                  <a:gd name="T61" fmla="*/ 241 h 241"/>
                  <a:gd name="T62" fmla="*/ 0 w 170"/>
                  <a:gd name="T63" fmla="*/ 241 h 241"/>
                  <a:gd name="T64" fmla="*/ 0 w 170"/>
                  <a:gd name="T65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70" h="241">
                    <a:moveTo>
                      <a:pt x="33" y="28"/>
                    </a:moveTo>
                    <a:lnTo>
                      <a:pt x="33" y="105"/>
                    </a:lnTo>
                    <a:lnTo>
                      <a:pt x="75" y="105"/>
                    </a:lnTo>
                    <a:lnTo>
                      <a:pt x="89" y="105"/>
                    </a:lnTo>
                    <a:lnTo>
                      <a:pt x="103" y="101"/>
                    </a:lnTo>
                    <a:lnTo>
                      <a:pt x="114" y="96"/>
                    </a:lnTo>
                    <a:lnTo>
                      <a:pt x="124" y="84"/>
                    </a:lnTo>
                    <a:lnTo>
                      <a:pt x="126" y="68"/>
                    </a:lnTo>
                    <a:lnTo>
                      <a:pt x="124" y="52"/>
                    </a:lnTo>
                    <a:lnTo>
                      <a:pt x="114" y="40"/>
                    </a:lnTo>
                    <a:lnTo>
                      <a:pt x="103" y="33"/>
                    </a:lnTo>
                    <a:lnTo>
                      <a:pt x="89" y="31"/>
                    </a:lnTo>
                    <a:lnTo>
                      <a:pt x="75" y="28"/>
                    </a:lnTo>
                    <a:lnTo>
                      <a:pt x="33" y="28"/>
                    </a:lnTo>
                    <a:close/>
                    <a:moveTo>
                      <a:pt x="0" y="0"/>
                    </a:moveTo>
                    <a:lnTo>
                      <a:pt x="84" y="0"/>
                    </a:lnTo>
                    <a:lnTo>
                      <a:pt x="110" y="3"/>
                    </a:lnTo>
                    <a:lnTo>
                      <a:pt x="131" y="12"/>
                    </a:lnTo>
                    <a:lnTo>
                      <a:pt x="145" y="24"/>
                    </a:lnTo>
                    <a:lnTo>
                      <a:pt x="154" y="38"/>
                    </a:lnTo>
                    <a:lnTo>
                      <a:pt x="159" y="52"/>
                    </a:lnTo>
                    <a:lnTo>
                      <a:pt x="161" y="68"/>
                    </a:lnTo>
                    <a:lnTo>
                      <a:pt x="156" y="89"/>
                    </a:lnTo>
                    <a:lnTo>
                      <a:pt x="145" y="110"/>
                    </a:lnTo>
                    <a:lnTo>
                      <a:pt x="126" y="124"/>
                    </a:lnTo>
                    <a:lnTo>
                      <a:pt x="100" y="131"/>
                    </a:lnTo>
                    <a:lnTo>
                      <a:pt x="170" y="241"/>
                    </a:lnTo>
                    <a:lnTo>
                      <a:pt x="128" y="241"/>
                    </a:lnTo>
                    <a:lnTo>
                      <a:pt x="68" y="133"/>
                    </a:lnTo>
                    <a:lnTo>
                      <a:pt x="33" y="133"/>
                    </a:lnTo>
                    <a:lnTo>
                      <a:pt x="33" y="241"/>
                    </a:lnTo>
                    <a:lnTo>
                      <a:pt x="0" y="2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41" name="Freeform 42"/>
              <p:cNvSpPr/>
              <p:nvPr userDrawn="1"/>
            </p:nvSpPr>
            <p:spPr bwMode="auto">
              <a:xfrm>
                <a:off x="8937625" y="5280026"/>
                <a:ext cx="512763" cy="382588"/>
              </a:xfrm>
              <a:custGeom>
                <a:avLst/>
                <a:gdLst>
                  <a:gd name="T0" fmla="*/ 0 w 323"/>
                  <a:gd name="T1" fmla="*/ 0 h 241"/>
                  <a:gd name="T2" fmla="*/ 35 w 323"/>
                  <a:gd name="T3" fmla="*/ 0 h 241"/>
                  <a:gd name="T4" fmla="*/ 86 w 323"/>
                  <a:gd name="T5" fmla="*/ 192 h 241"/>
                  <a:gd name="T6" fmla="*/ 86 w 323"/>
                  <a:gd name="T7" fmla="*/ 192 h 241"/>
                  <a:gd name="T8" fmla="*/ 144 w 323"/>
                  <a:gd name="T9" fmla="*/ 0 h 241"/>
                  <a:gd name="T10" fmla="*/ 181 w 323"/>
                  <a:gd name="T11" fmla="*/ 0 h 241"/>
                  <a:gd name="T12" fmla="*/ 237 w 323"/>
                  <a:gd name="T13" fmla="*/ 192 h 241"/>
                  <a:gd name="T14" fmla="*/ 237 w 323"/>
                  <a:gd name="T15" fmla="*/ 192 h 241"/>
                  <a:gd name="T16" fmla="*/ 291 w 323"/>
                  <a:gd name="T17" fmla="*/ 0 h 241"/>
                  <a:gd name="T18" fmla="*/ 323 w 323"/>
                  <a:gd name="T19" fmla="*/ 0 h 241"/>
                  <a:gd name="T20" fmla="*/ 253 w 323"/>
                  <a:gd name="T21" fmla="*/ 241 h 241"/>
                  <a:gd name="T22" fmla="*/ 221 w 323"/>
                  <a:gd name="T23" fmla="*/ 241 h 241"/>
                  <a:gd name="T24" fmla="*/ 163 w 323"/>
                  <a:gd name="T25" fmla="*/ 45 h 241"/>
                  <a:gd name="T26" fmla="*/ 160 w 323"/>
                  <a:gd name="T27" fmla="*/ 45 h 241"/>
                  <a:gd name="T28" fmla="*/ 104 w 323"/>
                  <a:gd name="T29" fmla="*/ 241 h 241"/>
                  <a:gd name="T30" fmla="*/ 69 w 323"/>
                  <a:gd name="T31" fmla="*/ 241 h 241"/>
                  <a:gd name="T32" fmla="*/ 0 w 323"/>
                  <a:gd name="T33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23" h="241">
                    <a:moveTo>
                      <a:pt x="0" y="0"/>
                    </a:moveTo>
                    <a:lnTo>
                      <a:pt x="35" y="0"/>
                    </a:lnTo>
                    <a:lnTo>
                      <a:pt x="86" y="192"/>
                    </a:lnTo>
                    <a:lnTo>
                      <a:pt x="86" y="192"/>
                    </a:lnTo>
                    <a:lnTo>
                      <a:pt x="144" y="0"/>
                    </a:lnTo>
                    <a:lnTo>
                      <a:pt x="181" y="0"/>
                    </a:lnTo>
                    <a:lnTo>
                      <a:pt x="237" y="192"/>
                    </a:lnTo>
                    <a:lnTo>
                      <a:pt x="237" y="192"/>
                    </a:lnTo>
                    <a:lnTo>
                      <a:pt x="291" y="0"/>
                    </a:lnTo>
                    <a:lnTo>
                      <a:pt x="323" y="0"/>
                    </a:lnTo>
                    <a:lnTo>
                      <a:pt x="253" y="241"/>
                    </a:lnTo>
                    <a:lnTo>
                      <a:pt x="221" y="241"/>
                    </a:lnTo>
                    <a:lnTo>
                      <a:pt x="163" y="45"/>
                    </a:lnTo>
                    <a:lnTo>
                      <a:pt x="160" y="45"/>
                    </a:lnTo>
                    <a:lnTo>
                      <a:pt x="104" y="241"/>
                    </a:lnTo>
                    <a:lnTo>
                      <a:pt x="69" y="2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42" name="Freeform 43"/>
              <p:cNvSpPr>
                <a:spLocks noEditPoints="1"/>
              </p:cNvSpPr>
              <p:nvPr userDrawn="1"/>
            </p:nvSpPr>
            <p:spPr bwMode="auto">
              <a:xfrm>
                <a:off x="9469438" y="5268913"/>
                <a:ext cx="395288" cy="400050"/>
              </a:xfrm>
              <a:custGeom>
                <a:avLst/>
                <a:gdLst>
                  <a:gd name="T0" fmla="*/ 123 w 249"/>
                  <a:gd name="T1" fmla="*/ 33 h 252"/>
                  <a:gd name="T2" fmla="*/ 93 w 249"/>
                  <a:gd name="T3" fmla="*/ 38 h 252"/>
                  <a:gd name="T4" fmla="*/ 70 w 249"/>
                  <a:gd name="T5" fmla="*/ 49 h 252"/>
                  <a:gd name="T6" fmla="*/ 51 w 249"/>
                  <a:gd name="T7" fmla="*/ 70 h 252"/>
                  <a:gd name="T8" fmla="*/ 37 w 249"/>
                  <a:gd name="T9" fmla="*/ 98 h 252"/>
                  <a:gd name="T10" fmla="*/ 35 w 249"/>
                  <a:gd name="T11" fmla="*/ 126 h 252"/>
                  <a:gd name="T12" fmla="*/ 37 w 249"/>
                  <a:gd name="T13" fmla="*/ 157 h 252"/>
                  <a:gd name="T14" fmla="*/ 51 w 249"/>
                  <a:gd name="T15" fmla="*/ 182 h 252"/>
                  <a:gd name="T16" fmla="*/ 70 w 249"/>
                  <a:gd name="T17" fmla="*/ 203 h 252"/>
                  <a:gd name="T18" fmla="*/ 93 w 249"/>
                  <a:gd name="T19" fmla="*/ 217 h 252"/>
                  <a:gd name="T20" fmla="*/ 123 w 249"/>
                  <a:gd name="T21" fmla="*/ 222 h 252"/>
                  <a:gd name="T22" fmla="*/ 153 w 249"/>
                  <a:gd name="T23" fmla="*/ 217 h 252"/>
                  <a:gd name="T24" fmla="*/ 179 w 249"/>
                  <a:gd name="T25" fmla="*/ 203 h 252"/>
                  <a:gd name="T26" fmla="*/ 198 w 249"/>
                  <a:gd name="T27" fmla="*/ 182 h 252"/>
                  <a:gd name="T28" fmla="*/ 209 w 249"/>
                  <a:gd name="T29" fmla="*/ 157 h 252"/>
                  <a:gd name="T30" fmla="*/ 214 w 249"/>
                  <a:gd name="T31" fmla="*/ 126 h 252"/>
                  <a:gd name="T32" fmla="*/ 209 w 249"/>
                  <a:gd name="T33" fmla="*/ 98 h 252"/>
                  <a:gd name="T34" fmla="*/ 198 w 249"/>
                  <a:gd name="T35" fmla="*/ 70 h 252"/>
                  <a:gd name="T36" fmla="*/ 179 w 249"/>
                  <a:gd name="T37" fmla="*/ 49 h 252"/>
                  <a:gd name="T38" fmla="*/ 153 w 249"/>
                  <a:gd name="T39" fmla="*/ 38 h 252"/>
                  <a:gd name="T40" fmla="*/ 123 w 249"/>
                  <a:gd name="T41" fmla="*/ 33 h 252"/>
                  <a:gd name="T42" fmla="*/ 123 w 249"/>
                  <a:gd name="T43" fmla="*/ 0 h 252"/>
                  <a:gd name="T44" fmla="*/ 165 w 249"/>
                  <a:gd name="T45" fmla="*/ 7 h 252"/>
                  <a:gd name="T46" fmla="*/ 200 w 249"/>
                  <a:gd name="T47" fmla="*/ 26 h 252"/>
                  <a:gd name="T48" fmla="*/ 226 w 249"/>
                  <a:gd name="T49" fmla="*/ 52 h 252"/>
                  <a:gd name="T50" fmla="*/ 242 w 249"/>
                  <a:gd name="T51" fmla="*/ 87 h 252"/>
                  <a:gd name="T52" fmla="*/ 249 w 249"/>
                  <a:gd name="T53" fmla="*/ 126 h 252"/>
                  <a:gd name="T54" fmla="*/ 242 w 249"/>
                  <a:gd name="T55" fmla="*/ 168 h 252"/>
                  <a:gd name="T56" fmla="*/ 226 w 249"/>
                  <a:gd name="T57" fmla="*/ 203 h 252"/>
                  <a:gd name="T58" fmla="*/ 200 w 249"/>
                  <a:gd name="T59" fmla="*/ 229 h 252"/>
                  <a:gd name="T60" fmla="*/ 165 w 249"/>
                  <a:gd name="T61" fmla="*/ 248 h 252"/>
                  <a:gd name="T62" fmla="*/ 123 w 249"/>
                  <a:gd name="T63" fmla="*/ 252 h 252"/>
                  <a:gd name="T64" fmla="*/ 84 w 249"/>
                  <a:gd name="T65" fmla="*/ 248 h 252"/>
                  <a:gd name="T66" fmla="*/ 49 w 249"/>
                  <a:gd name="T67" fmla="*/ 229 h 252"/>
                  <a:gd name="T68" fmla="*/ 23 w 249"/>
                  <a:gd name="T69" fmla="*/ 203 h 252"/>
                  <a:gd name="T70" fmla="*/ 4 w 249"/>
                  <a:gd name="T71" fmla="*/ 168 h 252"/>
                  <a:gd name="T72" fmla="*/ 0 w 249"/>
                  <a:gd name="T73" fmla="*/ 126 h 252"/>
                  <a:gd name="T74" fmla="*/ 4 w 249"/>
                  <a:gd name="T75" fmla="*/ 87 h 252"/>
                  <a:gd name="T76" fmla="*/ 23 w 249"/>
                  <a:gd name="T77" fmla="*/ 52 h 252"/>
                  <a:gd name="T78" fmla="*/ 49 w 249"/>
                  <a:gd name="T79" fmla="*/ 26 h 252"/>
                  <a:gd name="T80" fmla="*/ 84 w 249"/>
                  <a:gd name="T81" fmla="*/ 7 h 252"/>
                  <a:gd name="T82" fmla="*/ 123 w 249"/>
                  <a:gd name="T83" fmla="*/ 0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49" h="252">
                    <a:moveTo>
                      <a:pt x="123" y="33"/>
                    </a:moveTo>
                    <a:lnTo>
                      <a:pt x="93" y="38"/>
                    </a:lnTo>
                    <a:lnTo>
                      <a:pt x="70" y="49"/>
                    </a:lnTo>
                    <a:lnTo>
                      <a:pt x="51" y="70"/>
                    </a:lnTo>
                    <a:lnTo>
                      <a:pt x="37" y="98"/>
                    </a:lnTo>
                    <a:lnTo>
                      <a:pt x="35" y="126"/>
                    </a:lnTo>
                    <a:lnTo>
                      <a:pt x="37" y="157"/>
                    </a:lnTo>
                    <a:lnTo>
                      <a:pt x="51" y="182"/>
                    </a:lnTo>
                    <a:lnTo>
                      <a:pt x="70" y="203"/>
                    </a:lnTo>
                    <a:lnTo>
                      <a:pt x="93" y="217"/>
                    </a:lnTo>
                    <a:lnTo>
                      <a:pt x="123" y="222"/>
                    </a:lnTo>
                    <a:lnTo>
                      <a:pt x="153" y="217"/>
                    </a:lnTo>
                    <a:lnTo>
                      <a:pt x="179" y="203"/>
                    </a:lnTo>
                    <a:lnTo>
                      <a:pt x="198" y="182"/>
                    </a:lnTo>
                    <a:lnTo>
                      <a:pt x="209" y="157"/>
                    </a:lnTo>
                    <a:lnTo>
                      <a:pt x="214" y="126"/>
                    </a:lnTo>
                    <a:lnTo>
                      <a:pt x="209" y="98"/>
                    </a:lnTo>
                    <a:lnTo>
                      <a:pt x="198" y="70"/>
                    </a:lnTo>
                    <a:lnTo>
                      <a:pt x="179" y="49"/>
                    </a:lnTo>
                    <a:lnTo>
                      <a:pt x="153" y="38"/>
                    </a:lnTo>
                    <a:lnTo>
                      <a:pt x="123" y="33"/>
                    </a:lnTo>
                    <a:close/>
                    <a:moveTo>
                      <a:pt x="123" y="0"/>
                    </a:moveTo>
                    <a:lnTo>
                      <a:pt x="165" y="7"/>
                    </a:lnTo>
                    <a:lnTo>
                      <a:pt x="200" y="26"/>
                    </a:lnTo>
                    <a:lnTo>
                      <a:pt x="226" y="52"/>
                    </a:lnTo>
                    <a:lnTo>
                      <a:pt x="242" y="87"/>
                    </a:lnTo>
                    <a:lnTo>
                      <a:pt x="249" y="126"/>
                    </a:lnTo>
                    <a:lnTo>
                      <a:pt x="242" y="168"/>
                    </a:lnTo>
                    <a:lnTo>
                      <a:pt x="226" y="203"/>
                    </a:lnTo>
                    <a:lnTo>
                      <a:pt x="200" y="229"/>
                    </a:lnTo>
                    <a:lnTo>
                      <a:pt x="165" y="248"/>
                    </a:lnTo>
                    <a:lnTo>
                      <a:pt x="123" y="252"/>
                    </a:lnTo>
                    <a:lnTo>
                      <a:pt x="84" y="248"/>
                    </a:lnTo>
                    <a:lnTo>
                      <a:pt x="49" y="229"/>
                    </a:lnTo>
                    <a:lnTo>
                      <a:pt x="23" y="203"/>
                    </a:lnTo>
                    <a:lnTo>
                      <a:pt x="4" y="168"/>
                    </a:lnTo>
                    <a:lnTo>
                      <a:pt x="0" y="126"/>
                    </a:lnTo>
                    <a:lnTo>
                      <a:pt x="4" y="87"/>
                    </a:lnTo>
                    <a:lnTo>
                      <a:pt x="23" y="52"/>
                    </a:lnTo>
                    <a:lnTo>
                      <a:pt x="49" y="26"/>
                    </a:lnTo>
                    <a:lnTo>
                      <a:pt x="84" y="7"/>
                    </a:lnTo>
                    <a:lnTo>
                      <a:pt x="123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43" name="Freeform 44"/>
              <p:cNvSpPr>
                <a:spLocks noEditPoints="1"/>
              </p:cNvSpPr>
              <p:nvPr userDrawn="1"/>
            </p:nvSpPr>
            <p:spPr bwMode="auto">
              <a:xfrm>
                <a:off x="9931400" y="5280026"/>
                <a:ext cx="269875" cy="382588"/>
              </a:xfrm>
              <a:custGeom>
                <a:avLst/>
                <a:gdLst>
                  <a:gd name="T0" fmla="*/ 32 w 170"/>
                  <a:gd name="T1" fmla="*/ 28 h 241"/>
                  <a:gd name="T2" fmla="*/ 32 w 170"/>
                  <a:gd name="T3" fmla="*/ 105 h 241"/>
                  <a:gd name="T4" fmla="*/ 74 w 170"/>
                  <a:gd name="T5" fmla="*/ 105 h 241"/>
                  <a:gd name="T6" fmla="*/ 88 w 170"/>
                  <a:gd name="T7" fmla="*/ 105 h 241"/>
                  <a:gd name="T8" fmla="*/ 102 w 170"/>
                  <a:gd name="T9" fmla="*/ 101 h 241"/>
                  <a:gd name="T10" fmla="*/ 114 w 170"/>
                  <a:gd name="T11" fmla="*/ 96 h 241"/>
                  <a:gd name="T12" fmla="*/ 123 w 170"/>
                  <a:gd name="T13" fmla="*/ 84 h 241"/>
                  <a:gd name="T14" fmla="*/ 125 w 170"/>
                  <a:gd name="T15" fmla="*/ 68 h 241"/>
                  <a:gd name="T16" fmla="*/ 123 w 170"/>
                  <a:gd name="T17" fmla="*/ 52 h 241"/>
                  <a:gd name="T18" fmla="*/ 114 w 170"/>
                  <a:gd name="T19" fmla="*/ 40 h 241"/>
                  <a:gd name="T20" fmla="*/ 102 w 170"/>
                  <a:gd name="T21" fmla="*/ 33 h 241"/>
                  <a:gd name="T22" fmla="*/ 88 w 170"/>
                  <a:gd name="T23" fmla="*/ 31 h 241"/>
                  <a:gd name="T24" fmla="*/ 74 w 170"/>
                  <a:gd name="T25" fmla="*/ 28 h 241"/>
                  <a:gd name="T26" fmla="*/ 32 w 170"/>
                  <a:gd name="T27" fmla="*/ 28 h 241"/>
                  <a:gd name="T28" fmla="*/ 0 w 170"/>
                  <a:gd name="T29" fmla="*/ 0 h 241"/>
                  <a:gd name="T30" fmla="*/ 83 w 170"/>
                  <a:gd name="T31" fmla="*/ 0 h 241"/>
                  <a:gd name="T32" fmla="*/ 109 w 170"/>
                  <a:gd name="T33" fmla="*/ 3 h 241"/>
                  <a:gd name="T34" fmla="*/ 130 w 170"/>
                  <a:gd name="T35" fmla="*/ 12 h 241"/>
                  <a:gd name="T36" fmla="*/ 144 w 170"/>
                  <a:gd name="T37" fmla="*/ 24 h 241"/>
                  <a:gd name="T38" fmla="*/ 153 w 170"/>
                  <a:gd name="T39" fmla="*/ 38 h 241"/>
                  <a:gd name="T40" fmla="*/ 158 w 170"/>
                  <a:gd name="T41" fmla="*/ 52 h 241"/>
                  <a:gd name="T42" fmla="*/ 160 w 170"/>
                  <a:gd name="T43" fmla="*/ 68 h 241"/>
                  <a:gd name="T44" fmla="*/ 156 w 170"/>
                  <a:gd name="T45" fmla="*/ 89 h 241"/>
                  <a:gd name="T46" fmla="*/ 144 w 170"/>
                  <a:gd name="T47" fmla="*/ 110 h 241"/>
                  <a:gd name="T48" fmla="*/ 125 w 170"/>
                  <a:gd name="T49" fmla="*/ 124 h 241"/>
                  <a:gd name="T50" fmla="*/ 100 w 170"/>
                  <a:gd name="T51" fmla="*/ 131 h 241"/>
                  <a:gd name="T52" fmla="*/ 170 w 170"/>
                  <a:gd name="T53" fmla="*/ 241 h 241"/>
                  <a:gd name="T54" fmla="*/ 128 w 170"/>
                  <a:gd name="T55" fmla="*/ 241 h 241"/>
                  <a:gd name="T56" fmla="*/ 67 w 170"/>
                  <a:gd name="T57" fmla="*/ 133 h 241"/>
                  <a:gd name="T58" fmla="*/ 32 w 170"/>
                  <a:gd name="T59" fmla="*/ 133 h 241"/>
                  <a:gd name="T60" fmla="*/ 32 w 170"/>
                  <a:gd name="T61" fmla="*/ 241 h 241"/>
                  <a:gd name="T62" fmla="*/ 0 w 170"/>
                  <a:gd name="T63" fmla="*/ 241 h 241"/>
                  <a:gd name="T64" fmla="*/ 0 w 170"/>
                  <a:gd name="T65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70" h="241">
                    <a:moveTo>
                      <a:pt x="32" y="28"/>
                    </a:moveTo>
                    <a:lnTo>
                      <a:pt x="32" y="105"/>
                    </a:lnTo>
                    <a:lnTo>
                      <a:pt x="74" y="105"/>
                    </a:lnTo>
                    <a:lnTo>
                      <a:pt x="88" y="105"/>
                    </a:lnTo>
                    <a:lnTo>
                      <a:pt x="102" y="101"/>
                    </a:lnTo>
                    <a:lnTo>
                      <a:pt x="114" y="96"/>
                    </a:lnTo>
                    <a:lnTo>
                      <a:pt x="123" y="84"/>
                    </a:lnTo>
                    <a:lnTo>
                      <a:pt x="125" y="68"/>
                    </a:lnTo>
                    <a:lnTo>
                      <a:pt x="123" y="52"/>
                    </a:lnTo>
                    <a:lnTo>
                      <a:pt x="114" y="40"/>
                    </a:lnTo>
                    <a:lnTo>
                      <a:pt x="102" y="33"/>
                    </a:lnTo>
                    <a:lnTo>
                      <a:pt x="88" y="31"/>
                    </a:lnTo>
                    <a:lnTo>
                      <a:pt x="74" y="28"/>
                    </a:lnTo>
                    <a:lnTo>
                      <a:pt x="32" y="28"/>
                    </a:lnTo>
                    <a:close/>
                    <a:moveTo>
                      <a:pt x="0" y="0"/>
                    </a:moveTo>
                    <a:lnTo>
                      <a:pt x="83" y="0"/>
                    </a:lnTo>
                    <a:lnTo>
                      <a:pt x="109" y="3"/>
                    </a:lnTo>
                    <a:lnTo>
                      <a:pt x="130" y="12"/>
                    </a:lnTo>
                    <a:lnTo>
                      <a:pt x="144" y="24"/>
                    </a:lnTo>
                    <a:lnTo>
                      <a:pt x="153" y="38"/>
                    </a:lnTo>
                    <a:lnTo>
                      <a:pt x="158" y="52"/>
                    </a:lnTo>
                    <a:lnTo>
                      <a:pt x="160" y="68"/>
                    </a:lnTo>
                    <a:lnTo>
                      <a:pt x="156" y="89"/>
                    </a:lnTo>
                    <a:lnTo>
                      <a:pt x="144" y="110"/>
                    </a:lnTo>
                    <a:lnTo>
                      <a:pt x="125" y="124"/>
                    </a:lnTo>
                    <a:lnTo>
                      <a:pt x="100" y="131"/>
                    </a:lnTo>
                    <a:lnTo>
                      <a:pt x="170" y="241"/>
                    </a:lnTo>
                    <a:lnTo>
                      <a:pt x="128" y="241"/>
                    </a:lnTo>
                    <a:lnTo>
                      <a:pt x="67" y="133"/>
                    </a:lnTo>
                    <a:lnTo>
                      <a:pt x="32" y="133"/>
                    </a:lnTo>
                    <a:lnTo>
                      <a:pt x="32" y="241"/>
                    </a:lnTo>
                    <a:lnTo>
                      <a:pt x="0" y="2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44" name="Freeform 45"/>
              <p:cNvSpPr/>
              <p:nvPr userDrawn="1"/>
            </p:nvSpPr>
            <p:spPr bwMode="auto">
              <a:xfrm>
                <a:off x="10248900" y="5280026"/>
                <a:ext cx="225425" cy="382588"/>
              </a:xfrm>
              <a:custGeom>
                <a:avLst/>
                <a:gdLst>
                  <a:gd name="T0" fmla="*/ 0 w 142"/>
                  <a:gd name="T1" fmla="*/ 0 h 241"/>
                  <a:gd name="T2" fmla="*/ 32 w 142"/>
                  <a:gd name="T3" fmla="*/ 0 h 241"/>
                  <a:gd name="T4" fmla="*/ 32 w 142"/>
                  <a:gd name="T5" fmla="*/ 210 h 241"/>
                  <a:gd name="T6" fmla="*/ 142 w 142"/>
                  <a:gd name="T7" fmla="*/ 210 h 241"/>
                  <a:gd name="T8" fmla="*/ 142 w 142"/>
                  <a:gd name="T9" fmla="*/ 241 h 241"/>
                  <a:gd name="T10" fmla="*/ 0 w 142"/>
                  <a:gd name="T11" fmla="*/ 241 h 241"/>
                  <a:gd name="T12" fmla="*/ 0 w 142"/>
                  <a:gd name="T13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2" h="241">
                    <a:moveTo>
                      <a:pt x="0" y="0"/>
                    </a:moveTo>
                    <a:lnTo>
                      <a:pt x="32" y="0"/>
                    </a:lnTo>
                    <a:lnTo>
                      <a:pt x="32" y="210"/>
                    </a:lnTo>
                    <a:lnTo>
                      <a:pt x="142" y="210"/>
                    </a:lnTo>
                    <a:lnTo>
                      <a:pt x="142" y="241"/>
                    </a:lnTo>
                    <a:lnTo>
                      <a:pt x="0" y="2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45" name="Freeform 46"/>
              <p:cNvSpPr>
                <a:spLocks noEditPoints="1"/>
              </p:cNvSpPr>
              <p:nvPr userDrawn="1"/>
            </p:nvSpPr>
            <p:spPr bwMode="auto">
              <a:xfrm>
                <a:off x="10510838" y="5280026"/>
                <a:ext cx="328613" cy="382588"/>
              </a:xfrm>
              <a:custGeom>
                <a:avLst/>
                <a:gdLst>
                  <a:gd name="T0" fmla="*/ 33 w 207"/>
                  <a:gd name="T1" fmla="*/ 31 h 241"/>
                  <a:gd name="T2" fmla="*/ 33 w 207"/>
                  <a:gd name="T3" fmla="*/ 210 h 241"/>
                  <a:gd name="T4" fmla="*/ 72 w 207"/>
                  <a:gd name="T5" fmla="*/ 210 h 241"/>
                  <a:gd name="T6" fmla="*/ 105 w 207"/>
                  <a:gd name="T7" fmla="*/ 206 h 241"/>
                  <a:gd name="T8" fmla="*/ 133 w 207"/>
                  <a:gd name="T9" fmla="*/ 194 h 241"/>
                  <a:gd name="T10" fmla="*/ 154 w 207"/>
                  <a:gd name="T11" fmla="*/ 178 h 241"/>
                  <a:gd name="T12" fmla="*/ 168 w 207"/>
                  <a:gd name="T13" fmla="*/ 152 h 241"/>
                  <a:gd name="T14" fmla="*/ 175 w 207"/>
                  <a:gd name="T15" fmla="*/ 119 h 241"/>
                  <a:gd name="T16" fmla="*/ 172 w 207"/>
                  <a:gd name="T17" fmla="*/ 105 h 241"/>
                  <a:gd name="T18" fmla="*/ 170 w 207"/>
                  <a:gd name="T19" fmla="*/ 89 h 241"/>
                  <a:gd name="T20" fmla="*/ 161 w 207"/>
                  <a:gd name="T21" fmla="*/ 73 h 241"/>
                  <a:gd name="T22" fmla="*/ 149 w 207"/>
                  <a:gd name="T23" fmla="*/ 56 h 241"/>
                  <a:gd name="T24" fmla="*/ 133 w 207"/>
                  <a:gd name="T25" fmla="*/ 42 h 241"/>
                  <a:gd name="T26" fmla="*/ 109 w 207"/>
                  <a:gd name="T27" fmla="*/ 35 h 241"/>
                  <a:gd name="T28" fmla="*/ 82 w 207"/>
                  <a:gd name="T29" fmla="*/ 31 h 241"/>
                  <a:gd name="T30" fmla="*/ 33 w 207"/>
                  <a:gd name="T31" fmla="*/ 31 h 241"/>
                  <a:gd name="T32" fmla="*/ 0 w 207"/>
                  <a:gd name="T33" fmla="*/ 0 h 241"/>
                  <a:gd name="T34" fmla="*/ 84 w 207"/>
                  <a:gd name="T35" fmla="*/ 0 h 241"/>
                  <a:gd name="T36" fmla="*/ 121 w 207"/>
                  <a:gd name="T37" fmla="*/ 5 h 241"/>
                  <a:gd name="T38" fmla="*/ 151 w 207"/>
                  <a:gd name="T39" fmla="*/ 17 h 241"/>
                  <a:gd name="T40" fmla="*/ 175 w 207"/>
                  <a:gd name="T41" fmla="*/ 33 h 241"/>
                  <a:gd name="T42" fmla="*/ 191 w 207"/>
                  <a:gd name="T43" fmla="*/ 54 h 241"/>
                  <a:gd name="T44" fmla="*/ 200 w 207"/>
                  <a:gd name="T45" fmla="*/ 77 h 241"/>
                  <a:gd name="T46" fmla="*/ 207 w 207"/>
                  <a:gd name="T47" fmla="*/ 101 h 241"/>
                  <a:gd name="T48" fmla="*/ 207 w 207"/>
                  <a:gd name="T49" fmla="*/ 119 h 241"/>
                  <a:gd name="T50" fmla="*/ 205 w 207"/>
                  <a:gd name="T51" fmla="*/ 150 h 241"/>
                  <a:gd name="T52" fmla="*/ 193 w 207"/>
                  <a:gd name="T53" fmla="*/ 178 h 241"/>
                  <a:gd name="T54" fmla="*/ 175 w 207"/>
                  <a:gd name="T55" fmla="*/ 203 h 241"/>
                  <a:gd name="T56" fmla="*/ 149 w 207"/>
                  <a:gd name="T57" fmla="*/ 222 h 241"/>
                  <a:gd name="T58" fmla="*/ 116 w 207"/>
                  <a:gd name="T59" fmla="*/ 236 h 241"/>
                  <a:gd name="T60" fmla="*/ 77 w 207"/>
                  <a:gd name="T61" fmla="*/ 241 h 241"/>
                  <a:gd name="T62" fmla="*/ 0 w 207"/>
                  <a:gd name="T63" fmla="*/ 241 h 241"/>
                  <a:gd name="T64" fmla="*/ 0 w 207"/>
                  <a:gd name="T65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07" h="241">
                    <a:moveTo>
                      <a:pt x="33" y="31"/>
                    </a:moveTo>
                    <a:lnTo>
                      <a:pt x="33" y="210"/>
                    </a:lnTo>
                    <a:lnTo>
                      <a:pt x="72" y="210"/>
                    </a:lnTo>
                    <a:lnTo>
                      <a:pt x="105" y="206"/>
                    </a:lnTo>
                    <a:lnTo>
                      <a:pt x="133" y="194"/>
                    </a:lnTo>
                    <a:lnTo>
                      <a:pt x="154" y="178"/>
                    </a:lnTo>
                    <a:lnTo>
                      <a:pt x="168" y="152"/>
                    </a:lnTo>
                    <a:lnTo>
                      <a:pt x="175" y="119"/>
                    </a:lnTo>
                    <a:lnTo>
                      <a:pt x="172" y="105"/>
                    </a:lnTo>
                    <a:lnTo>
                      <a:pt x="170" y="89"/>
                    </a:lnTo>
                    <a:lnTo>
                      <a:pt x="161" y="73"/>
                    </a:lnTo>
                    <a:lnTo>
                      <a:pt x="149" y="56"/>
                    </a:lnTo>
                    <a:lnTo>
                      <a:pt x="133" y="42"/>
                    </a:lnTo>
                    <a:lnTo>
                      <a:pt x="109" y="35"/>
                    </a:lnTo>
                    <a:lnTo>
                      <a:pt x="82" y="31"/>
                    </a:lnTo>
                    <a:lnTo>
                      <a:pt x="33" y="31"/>
                    </a:lnTo>
                    <a:close/>
                    <a:moveTo>
                      <a:pt x="0" y="0"/>
                    </a:moveTo>
                    <a:lnTo>
                      <a:pt x="84" y="0"/>
                    </a:lnTo>
                    <a:lnTo>
                      <a:pt x="121" y="5"/>
                    </a:lnTo>
                    <a:lnTo>
                      <a:pt x="151" y="17"/>
                    </a:lnTo>
                    <a:lnTo>
                      <a:pt x="175" y="33"/>
                    </a:lnTo>
                    <a:lnTo>
                      <a:pt x="191" y="54"/>
                    </a:lnTo>
                    <a:lnTo>
                      <a:pt x="200" y="77"/>
                    </a:lnTo>
                    <a:lnTo>
                      <a:pt x="207" y="101"/>
                    </a:lnTo>
                    <a:lnTo>
                      <a:pt x="207" y="119"/>
                    </a:lnTo>
                    <a:lnTo>
                      <a:pt x="205" y="150"/>
                    </a:lnTo>
                    <a:lnTo>
                      <a:pt x="193" y="178"/>
                    </a:lnTo>
                    <a:lnTo>
                      <a:pt x="175" y="203"/>
                    </a:lnTo>
                    <a:lnTo>
                      <a:pt x="149" y="222"/>
                    </a:lnTo>
                    <a:lnTo>
                      <a:pt x="116" y="236"/>
                    </a:lnTo>
                    <a:lnTo>
                      <a:pt x="77" y="241"/>
                    </a:lnTo>
                    <a:lnTo>
                      <a:pt x="0" y="2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</p:grp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ransition>
    <p:fade/>
  </p:transition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72"/>
          <p:cNvGrpSpPr/>
          <p:nvPr/>
        </p:nvGrpSpPr>
        <p:grpSpPr>
          <a:xfrm>
            <a:off x="4230838" y="578459"/>
            <a:ext cx="2877185" cy="4989882"/>
            <a:chOff x="-1039352" y="-84240"/>
            <a:chExt cx="2877185" cy="4584065"/>
          </a:xfrm>
        </p:grpSpPr>
        <p:cxnSp>
          <p:nvCxnSpPr>
            <p:cNvPr id="16" name="Straight Connector 15"/>
            <p:cNvCxnSpPr/>
            <p:nvPr/>
          </p:nvCxnSpPr>
          <p:spPr>
            <a:xfrm rot="5400000" flipH="1" flipV="1">
              <a:off x="-1036714" y="2136842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Rectangle 38"/>
            <p:cNvSpPr/>
            <p:nvPr/>
          </p:nvSpPr>
          <p:spPr>
            <a:xfrm>
              <a:off x="-1039352" y="-84240"/>
              <a:ext cx="2877185" cy="45840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0" name="TextBox 63"/>
          <p:cNvSpPr txBox="1"/>
          <p:nvPr/>
        </p:nvSpPr>
        <p:spPr>
          <a:xfrm>
            <a:off x="4241165" y="2514600"/>
            <a:ext cx="2870835" cy="306705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ym typeface="+mn-ea"/>
              </a:rPr>
              <a:t>Image Vector Table (IVT)</a:t>
            </a:r>
            <a:endParaRPr lang="en-US" sz="1400" dirty="0"/>
          </a:p>
        </p:txBody>
      </p:sp>
      <p:sp>
        <p:nvSpPr>
          <p:cNvPr id="73" name="TextBox 63"/>
          <p:cNvSpPr txBox="1"/>
          <p:nvPr/>
        </p:nvSpPr>
        <p:spPr>
          <a:xfrm>
            <a:off x="4231005" y="2821305"/>
            <a:ext cx="2870835" cy="306705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ym typeface="+mn-ea"/>
              </a:rPr>
              <a:t>Boot Data</a:t>
            </a:r>
            <a:endParaRPr lang="en-US" sz="1400" dirty="0"/>
          </a:p>
        </p:txBody>
      </p:sp>
      <p:sp>
        <p:nvSpPr>
          <p:cNvPr id="74" name="TextBox 63"/>
          <p:cNvSpPr txBox="1"/>
          <p:nvPr/>
        </p:nvSpPr>
        <p:spPr>
          <a:xfrm>
            <a:off x="4241165" y="3668395"/>
            <a:ext cx="2870835" cy="738664"/>
          </a:xfrm>
          <a:prstGeom prst="rect">
            <a:avLst/>
          </a:prstGeom>
          <a:solidFill>
            <a:srgbClr val="0070C0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ym typeface="+mn-ea"/>
              </a:rPr>
              <a:t>Application Image</a:t>
            </a:r>
          </a:p>
          <a:p>
            <a:pPr algn="ctr"/>
            <a:endParaRPr lang="en-US" sz="1400" dirty="0">
              <a:sym typeface="+mn-ea"/>
            </a:endParaRPr>
          </a:p>
          <a:p>
            <a:pPr algn="ctr"/>
            <a:r>
              <a:rPr lang="en-US" sz="1400" dirty="0"/>
              <a:t>Plaintext</a:t>
            </a:r>
          </a:p>
        </p:txBody>
      </p:sp>
      <p:sp>
        <p:nvSpPr>
          <p:cNvPr id="75" name="TextBox 63"/>
          <p:cNvSpPr txBox="1"/>
          <p:nvPr/>
        </p:nvSpPr>
        <p:spPr>
          <a:xfrm>
            <a:off x="4237355" y="4520716"/>
            <a:ext cx="2870835" cy="521970"/>
          </a:xfrm>
          <a:prstGeom prst="rect">
            <a:avLst/>
          </a:prstGeom>
          <a:solidFill>
            <a:srgbClr val="FFC0CB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ym typeface="+mn-ea"/>
              </a:rPr>
              <a:t>HAB Data</a:t>
            </a:r>
            <a:endParaRPr lang="en-US" sz="1400" dirty="0"/>
          </a:p>
          <a:p>
            <a:pPr algn="ctr"/>
            <a:r>
              <a:rPr lang="en-US" sz="1400" dirty="0">
                <a:sym typeface="+mn-ea"/>
              </a:rPr>
              <a:t>(CSF, Certs, Signatures)</a:t>
            </a:r>
            <a:endParaRPr lang="en-US" sz="1400" dirty="0"/>
          </a:p>
        </p:txBody>
      </p:sp>
      <p:sp>
        <p:nvSpPr>
          <p:cNvPr id="76" name="TextBox 63"/>
          <p:cNvSpPr txBox="1"/>
          <p:nvPr/>
        </p:nvSpPr>
        <p:spPr>
          <a:xfrm>
            <a:off x="4237355" y="5150905"/>
            <a:ext cx="2870835" cy="306705"/>
          </a:xfrm>
          <a:prstGeom prst="rect">
            <a:avLst/>
          </a:prstGeom>
          <a:solidFill>
            <a:srgbClr val="FF7F00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ym typeface="+mn-ea"/>
              </a:rPr>
              <a:t>DEK KeyBlob</a:t>
            </a:r>
            <a:endParaRPr lang="en-US" sz="1400" dirty="0"/>
          </a:p>
        </p:txBody>
      </p:sp>
      <p:sp>
        <p:nvSpPr>
          <p:cNvPr id="13" name="TextBox 63"/>
          <p:cNvSpPr txBox="1"/>
          <p:nvPr/>
        </p:nvSpPr>
        <p:spPr>
          <a:xfrm>
            <a:off x="4237355" y="3179127"/>
            <a:ext cx="2870835" cy="276999"/>
          </a:xfrm>
          <a:prstGeom prst="rect">
            <a:avLst/>
          </a:prstGeom>
          <a:solidFill>
            <a:schemeClr val="accent3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ym typeface="+mn-ea"/>
              </a:rPr>
              <a:t>Device Configuration Data (DCD)</a:t>
            </a:r>
            <a:endParaRPr lang="en-US" sz="1200" dirty="0"/>
          </a:p>
        </p:txBody>
      </p:sp>
      <p:sp>
        <p:nvSpPr>
          <p:cNvPr id="14" name="TextBox 63"/>
          <p:cNvSpPr txBox="1"/>
          <p:nvPr/>
        </p:nvSpPr>
        <p:spPr>
          <a:xfrm>
            <a:off x="4244975" y="578459"/>
            <a:ext cx="2863215" cy="276999"/>
          </a:xfrm>
          <a:prstGeom prst="rect">
            <a:avLst/>
          </a:prstGeom>
          <a:solidFill>
            <a:srgbClr val="F9B500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Nand Flash Config Block (NFCB)</a:t>
            </a:r>
          </a:p>
        </p:txBody>
      </p:sp>
      <p:sp>
        <p:nvSpPr>
          <p:cNvPr id="15" name="TextBox 63"/>
          <p:cNvSpPr txBox="1"/>
          <p:nvPr/>
        </p:nvSpPr>
        <p:spPr>
          <a:xfrm>
            <a:off x="4244975" y="936281"/>
            <a:ext cx="2863215" cy="276999"/>
          </a:xfrm>
          <a:prstGeom prst="rect">
            <a:avLst/>
          </a:prstGeom>
          <a:solidFill>
            <a:srgbClr val="CC7F32">
              <a:alpha val="80000"/>
            </a:srgb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/>
              <a:t>Discovered Bad Blocks Table </a:t>
            </a:r>
            <a:r>
              <a:rPr lang="en-US" sz="1200" dirty="0"/>
              <a:t>(DBBT)</a:t>
            </a:r>
          </a:p>
        </p:txBody>
      </p:sp>
      <p:grpSp>
        <p:nvGrpSpPr>
          <p:cNvPr id="17" name="Group 72"/>
          <p:cNvGrpSpPr/>
          <p:nvPr/>
        </p:nvGrpSpPr>
        <p:grpSpPr>
          <a:xfrm>
            <a:off x="655836" y="578460"/>
            <a:ext cx="2877185" cy="4989882"/>
            <a:chOff x="-1039352" y="-84240"/>
            <a:chExt cx="2877185" cy="4584065"/>
          </a:xfrm>
        </p:grpSpPr>
        <p:cxnSp>
          <p:nvCxnSpPr>
            <p:cNvPr id="18" name="Straight Connector 17"/>
            <p:cNvCxnSpPr/>
            <p:nvPr/>
          </p:nvCxnSpPr>
          <p:spPr>
            <a:xfrm rot="5400000" flipH="1" flipV="1">
              <a:off x="-1036714" y="2136842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-1039352" y="-84240"/>
              <a:ext cx="2877185" cy="45840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0" name="TextBox 63"/>
          <p:cNvSpPr txBox="1"/>
          <p:nvPr/>
        </p:nvSpPr>
        <p:spPr>
          <a:xfrm>
            <a:off x="668536" y="996550"/>
            <a:ext cx="2870835" cy="245110"/>
          </a:xfrm>
          <a:prstGeom prst="rect">
            <a:avLst/>
          </a:prstGeom>
          <a:solidFill>
            <a:srgbClr val="B000FF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Encrypted Key Info Block (EKIB)</a:t>
            </a:r>
          </a:p>
        </p:txBody>
      </p:sp>
      <p:sp>
        <p:nvSpPr>
          <p:cNvPr id="21" name="TextBox 63"/>
          <p:cNvSpPr txBox="1"/>
          <p:nvPr/>
        </p:nvSpPr>
        <p:spPr>
          <a:xfrm>
            <a:off x="676156" y="578459"/>
            <a:ext cx="2863215" cy="276999"/>
          </a:xfrm>
          <a:prstGeom prst="rect">
            <a:avLst/>
          </a:prstGeom>
          <a:solidFill>
            <a:srgbClr val="9F9F5F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Flash Device Config Block (FDCB)</a:t>
            </a:r>
          </a:p>
        </p:txBody>
      </p:sp>
      <p:sp>
        <p:nvSpPr>
          <p:cNvPr id="22" name="TextBox 63"/>
          <p:cNvSpPr txBox="1"/>
          <p:nvPr/>
        </p:nvSpPr>
        <p:spPr>
          <a:xfrm>
            <a:off x="672346" y="1322305"/>
            <a:ext cx="2870835" cy="245110"/>
          </a:xfrm>
          <a:prstGeom prst="rect">
            <a:avLst/>
          </a:prstGeom>
          <a:solidFill>
            <a:srgbClr val="A52A2A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Encrypted Protection Region Desc Block</a:t>
            </a:r>
          </a:p>
        </p:txBody>
      </p:sp>
      <p:sp>
        <p:nvSpPr>
          <p:cNvPr id="23" name="TextBox 63"/>
          <p:cNvSpPr txBox="1"/>
          <p:nvPr/>
        </p:nvSpPr>
        <p:spPr>
          <a:xfrm>
            <a:off x="672346" y="1745850"/>
            <a:ext cx="2870835" cy="306705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ym typeface="+mn-ea"/>
              </a:rPr>
              <a:t>Image Vector Table (IVT)</a:t>
            </a:r>
            <a:endParaRPr lang="en-US" sz="1400" dirty="0"/>
          </a:p>
        </p:txBody>
      </p:sp>
      <p:sp>
        <p:nvSpPr>
          <p:cNvPr id="24" name="TextBox 63"/>
          <p:cNvSpPr txBox="1"/>
          <p:nvPr/>
        </p:nvSpPr>
        <p:spPr>
          <a:xfrm>
            <a:off x="662186" y="2052555"/>
            <a:ext cx="2870835" cy="306705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ym typeface="+mn-ea"/>
              </a:rPr>
              <a:t>Boot Data</a:t>
            </a:r>
            <a:endParaRPr lang="en-US" sz="1400" dirty="0"/>
          </a:p>
        </p:txBody>
      </p:sp>
      <p:sp>
        <p:nvSpPr>
          <p:cNvPr id="25" name="TextBox 63"/>
          <p:cNvSpPr txBox="1"/>
          <p:nvPr/>
        </p:nvSpPr>
        <p:spPr>
          <a:xfrm>
            <a:off x="672346" y="2899645"/>
            <a:ext cx="2870835" cy="738664"/>
          </a:xfrm>
          <a:prstGeom prst="rect">
            <a:avLst/>
          </a:prstGeom>
          <a:solidFill>
            <a:srgbClr val="0070C0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ym typeface="+mn-ea"/>
              </a:rPr>
              <a:t>Application Image</a:t>
            </a:r>
          </a:p>
          <a:p>
            <a:pPr algn="ctr"/>
            <a:endParaRPr lang="en-US" sz="1400" dirty="0">
              <a:sym typeface="+mn-ea"/>
            </a:endParaRPr>
          </a:p>
          <a:p>
            <a:pPr algn="ctr"/>
            <a:r>
              <a:rPr lang="en-US" sz="1400" dirty="0"/>
              <a:t>Plaintext</a:t>
            </a:r>
          </a:p>
        </p:txBody>
      </p:sp>
      <p:sp>
        <p:nvSpPr>
          <p:cNvPr id="26" name="TextBox 63"/>
          <p:cNvSpPr txBox="1"/>
          <p:nvPr/>
        </p:nvSpPr>
        <p:spPr>
          <a:xfrm>
            <a:off x="668536" y="3751966"/>
            <a:ext cx="2870835" cy="521970"/>
          </a:xfrm>
          <a:prstGeom prst="rect">
            <a:avLst/>
          </a:prstGeom>
          <a:solidFill>
            <a:srgbClr val="FFC0CB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ym typeface="+mn-ea"/>
              </a:rPr>
              <a:t>HAB Data</a:t>
            </a:r>
            <a:endParaRPr lang="en-US" sz="1400" dirty="0"/>
          </a:p>
          <a:p>
            <a:pPr algn="ctr"/>
            <a:r>
              <a:rPr lang="en-US" sz="1400" dirty="0">
                <a:sym typeface="+mn-ea"/>
              </a:rPr>
              <a:t>(CSF, Certs, Signatures)</a:t>
            </a:r>
            <a:endParaRPr lang="en-US" sz="1400" dirty="0"/>
          </a:p>
        </p:txBody>
      </p:sp>
      <p:sp>
        <p:nvSpPr>
          <p:cNvPr id="27" name="TextBox 63"/>
          <p:cNvSpPr txBox="1"/>
          <p:nvPr/>
        </p:nvSpPr>
        <p:spPr>
          <a:xfrm>
            <a:off x="668536" y="4382155"/>
            <a:ext cx="2870835" cy="306705"/>
          </a:xfrm>
          <a:prstGeom prst="rect">
            <a:avLst/>
          </a:prstGeom>
          <a:solidFill>
            <a:srgbClr val="FF7F00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ym typeface="+mn-ea"/>
              </a:rPr>
              <a:t>DEK KeyBlob</a:t>
            </a:r>
            <a:endParaRPr lang="en-US" sz="1400" dirty="0"/>
          </a:p>
        </p:txBody>
      </p:sp>
      <p:sp>
        <p:nvSpPr>
          <p:cNvPr id="28" name="TextBox 63"/>
          <p:cNvSpPr txBox="1"/>
          <p:nvPr/>
        </p:nvSpPr>
        <p:spPr>
          <a:xfrm>
            <a:off x="668536" y="2410377"/>
            <a:ext cx="2870835" cy="276999"/>
          </a:xfrm>
          <a:prstGeom prst="rect">
            <a:avLst/>
          </a:prstGeom>
          <a:solidFill>
            <a:schemeClr val="accent3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ym typeface="+mn-ea"/>
              </a:rPr>
              <a:t>Device Configuration Data (DCD)</a:t>
            </a:r>
            <a:endParaRPr lang="en-US" sz="1200" dirty="0"/>
          </a:p>
        </p:txBody>
      </p:sp>
      <p:grpSp>
        <p:nvGrpSpPr>
          <p:cNvPr id="2" name="Group 72"/>
          <p:cNvGrpSpPr/>
          <p:nvPr/>
        </p:nvGrpSpPr>
        <p:grpSpPr>
          <a:xfrm>
            <a:off x="7942461" y="578460"/>
            <a:ext cx="2877185" cy="4989882"/>
            <a:chOff x="-1039352" y="-84240"/>
            <a:chExt cx="2877185" cy="4584065"/>
          </a:xfrm>
        </p:grpSpPr>
        <p:cxnSp>
          <p:nvCxnSpPr>
            <p:cNvPr id="4" name="Straight Connector 17"/>
            <p:cNvCxnSpPr/>
            <p:nvPr/>
          </p:nvCxnSpPr>
          <p:spPr>
            <a:xfrm rot="5400000" flipH="1" flipV="1">
              <a:off x="-1036714" y="2136842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Rectangle 18"/>
            <p:cNvSpPr/>
            <p:nvPr/>
          </p:nvSpPr>
          <p:spPr>
            <a:xfrm>
              <a:off x="-1039352" y="-84240"/>
              <a:ext cx="2877185" cy="45840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9" name="TextBox 63"/>
          <p:cNvSpPr txBox="1"/>
          <p:nvPr/>
        </p:nvSpPr>
        <p:spPr>
          <a:xfrm>
            <a:off x="7958971" y="1745850"/>
            <a:ext cx="2870835" cy="306705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ym typeface="+mn-ea"/>
              </a:rPr>
              <a:t>Image Vector Table (IVT)</a:t>
            </a:r>
            <a:endParaRPr lang="en-US" sz="1400" dirty="0"/>
          </a:p>
        </p:txBody>
      </p:sp>
      <p:sp>
        <p:nvSpPr>
          <p:cNvPr id="10" name="TextBox 63"/>
          <p:cNvSpPr txBox="1"/>
          <p:nvPr/>
        </p:nvSpPr>
        <p:spPr>
          <a:xfrm>
            <a:off x="7948811" y="2052555"/>
            <a:ext cx="2870835" cy="306705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ym typeface="+mn-ea"/>
              </a:rPr>
              <a:t>Boot Data</a:t>
            </a:r>
            <a:endParaRPr lang="en-US" sz="1400" dirty="0"/>
          </a:p>
        </p:txBody>
      </p:sp>
      <p:sp>
        <p:nvSpPr>
          <p:cNvPr id="11" name="TextBox 63"/>
          <p:cNvSpPr txBox="1"/>
          <p:nvPr/>
        </p:nvSpPr>
        <p:spPr>
          <a:xfrm>
            <a:off x="7958971" y="2899645"/>
            <a:ext cx="2870835" cy="738664"/>
          </a:xfrm>
          <a:prstGeom prst="rect">
            <a:avLst/>
          </a:prstGeom>
          <a:solidFill>
            <a:srgbClr val="0070C0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ym typeface="+mn-ea"/>
              </a:rPr>
              <a:t>Application Image</a:t>
            </a:r>
          </a:p>
          <a:p>
            <a:pPr algn="ctr"/>
            <a:endParaRPr lang="en-US" sz="1400" dirty="0">
              <a:sym typeface="+mn-ea"/>
            </a:endParaRPr>
          </a:p>
          <a:p>
            <a:pPr algn="ctr"/>
            <a:r>
              <a:rPr lang="en-US" sz="1400" dirty="0"/>
              <a:t>Plaintext</a:t>
            </a:r>
          </a:p>
        </p:txBody>
      </p:sp>
      <p:sp>
        <p:nvSpPr>
          <p:cNvPr id="12" name="TextBox 63"/>
          <p:cNvSpPr txBox="1"/>
          <p:nvPr/>
        </p:nvSpPr>
        <p:spPr>
          <a:xfrm>
            <a:off x="7955161" y="3751966"/>
            <a:ext cx="2870835" cy="521970"/>
          </a:xfrm>
          <a:prstGeom prst="rect">
            <a:avLst/>
          </a:prstGeom>
          <a:solidFill>
            <a:srgbClr val="FFC0CB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ym typeface="+mn-ea"/>
              </a:rPr>
              <a:t>HAB Data</a:t>
            </a:r>
            <a:endParaRPr lang="en-US" sz="1400" dirty="0"/>
          </a:p>
          <a:p>
            <a:pPr algn="ctr"/>
            <a:r>
              <a:rPr lang="en-US" sz="1400" dirty="0">
                <a:sym typeface="+mn-ea"/>
              </a:rPr>
              <a:t>(CSF, Certs, Signatures)</a:t>
            </a:r>
            <a:endParaRPr lang="en-US" sz="1400" dirty="0"/>
          </a:p>
        </p:txBody>
      </p:sp>
      <p:sp>
        <p:nvSpPr>
          <p:cNvPr id="29" name="TextBox 63"/>
          <p:cNvSpPr txBox="1"/>
          <p:nvPr/>
        </p:nvSpPr>
        <p:spPr>
          <a:xfrm>
            <a:off x="7955161" y="4382155"/>
            <a:ext cx="2870835" cy="306705"/>
          </a:xfrm>
          <a:prstGeom prst="rect">
            <a:avLst/>
          </a:prstGeom>
          <a:solidFill>
            <a:srgbClr val="FF7F00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ym typeface="+mn-ea"/>
              </a:rPr>
              <a:t>DEK KeyBlob</a:t>
            </a:r>
            <a:endParaRPr lang="en-US" sz="1400" dirty="0"/>
          </a:p>
        </p:txBody>
      </p:sp>
      <p:sp>
        <p:nvSpPr>
          <p:cNvPr id="30" name="TextBox 63"/>
          <p:cNvSpPr txBox="1"/>
          <p:nvPr/>
        </p:nvSpPr>
        <p:spPr>
          <a:xfrm>
            <a:off x="7955161" y="2410377"/>
            <a:ext cx="2870835" cy="276999"/>
          </a:xfrm>
          <a:prstGeom prst="rect">
            <a:avLst/>
          </a:prstGeom>
          <a:solidFill>
            <a:schemeClr val="accent3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ym typeface="+mn-ea"/>
              </a:rPr>
              <a:t>Device Configuration Data (DCD)</a:t>
            </a:r>
            <a:endParaRPr lang="en-US" sz="1200" dirty="0"/>
          </a:p>
        </p:txBody>
      </p:sp>
      <p:sp>
        <p:nvSpPr>
          <p:cNvPr id="35" name="TextBox 63">
            <a:extLst>
              <a:ext uri="{FF2B5EF4-FFF2-40B4-BE49-F238E27FC236}">
                <a16:creationId xmlns:a16="http://schemas.microsoft.com/office/drawing/2014/main" id="{EBC1FD4F-DC10-45A6-8954-943A5205A0BE}"/>
              </a:ext>
            </a:extLst>
          </p:cNvPr>
          <p:cNvSpPr txBox="1"/>
          <p:nvPr/>
        </p:nvSpPr>
        <p:spPr>
          <a:xfrm>
            <a:off x="7948811" y="559474"/>
            <a:ext cx="2870835" cy="523220"/>
          </a:xfrm>
          <a:prstGeom prst="rect">
            <a:avLst/>
          </a:prstGeom>
          <a:solidFill>
            <a:srgbClr val="C19F32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Main Boot Record (MBR)</a:t>
            </a:r>
            <a:endParaRPr lang="en-US" sz="1400" dirty="0">
              <a:sym typeface="+mn-ea"/>
            </a:endParaRPr>
          </a:p>
          <a:p>
            <a:pPr algn="ctr"/>
            <a:r>
              <a:rPr lang="en-US" altLang="zh-CN" sz="1400" dirty="0"/>
              <a:t>Disk Partition Table (DPT)</a:t>
            </a:r>
            <a:endParaRPr lang="en-US" sz="1400" dirty="0"/>
          </a:p>
        </p:txBody>
      </p:sp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0_Master Content Slide">
  <a:themeElements>
    <a:clrScheme name="Custom 42">
      <a:dk1>
        <a:srgbClr val="000000"/>
      </a:dk1>
      <a:lt1>
        <a:sysClr val="window" lastClr="FFFFFF"/>
      </a:lt1>
      <a:dk2>
        <a:srgbClr val="969696"/>
      </a:dk2>
      <a:lt2>
        <a:srgbClr val="FFFFFF"/>
      </a:lt2>
      <a:accent1>
        <a:srgbClr val="7BB1DB"/>
      </a:accent1>
      <a:accent2>
        <a:srgbClr val="F9B500"/>
      </a:accent2>
      <a:accent3>
        <a:srgbClr val="C9D200"/>
      </a:accent3>
      <a:accent4>
        <a:srgbClr val="D54E12"/>
      </a:accent4>
      <a:accent5>
        <a:srgbClr val="A40044"/>
      </a:accent5>
      <a:accent6>
        <a:srgbClr val="979200"/>
      </a:accent6>
      <a:hlink>
        <a:srgbClr val="3789C8"/>
      </a:hlink>
      <a:folHlink>
        <a:srgbClr val="9ED3CA"/>
      </a:folHlink>
    </a:clrScheme>
    <a:fontScheme name="Master_PPT_Confident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Mod val="7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91440" tIns="45720" rIns="91440" rtlCol="0" anchor="t">
        <a:noAutofit/>
      </a:bodyPr>
      <a:lstStyle>
        <a:defPPr>
          <a:defRPr sz="2200" dirty="0" err="1" smtClean="0">
            <a:solidFill>
              <a:schemeClr val="tx1"/>
            </a:solidFill>
          </a:defRPr>
        </a:defPPr>
      </a:lstStyle>
    </a:txDef>
  </a:objectDefaults>
  <a:extraClrSchemeLst>
    <a:extraClrScheme>
      <a:clrScheme name="Master_PPT_Confidential 1">
        <a:dk1>
          <a:srgbClr val="000000"/>
        </a:dk1>
        <a:lt1>
          <a:srgbClr val="FFFFFF"/>
        </a:lt1>
        <a:dk2>
          <a:srgbClr val="000000"/>
        </a:dk2>
        <a:lt2>
          <a:srgbClr val="DAD1C6"/>
        </a:lt2>
        <a:accent1>
          <a:srgbClr val="00608B"/>
        </a:accent1>
        <a:accent2>
          <a:srgbClr val="73BFD7"/>
        </a:accent2>
        <a:accent3>
          <a:srgbClr val="FFFFFF"/>
        </a:accent3>
        <a:accent4>
          <a:srgbClr val="000000"/>
        </a:accent4>
        <a:accent5>
          <a:srgbClr val="AAB6C4"/>
        </a:accent5>
        <a:accent6>
          <a:srgbClr val="68ADC3"/>
        </a:accent6>
        <a:hlink>
          <a:srgbClr val="998875"/>
        </a:hlink>
        <a:folHlink>
          <a:srgbClr val="C3CC5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0_ FSL Logo Slide">
  <a:themeElements>
    <a:clrScheme name="Custom 43">
      <a:dk1>
        <a:srgbClr val="000000"/>
      </a:dk1>
      <a:lt1>
        <a:sysClr val="window" lastClr="FFFFFF"/>
      </a:lt1>
      <a:dk2>
        <a:srgbClr val="969696"/>
      </a:dk2>
      <a:lt2>
        <a:srgbClr val="FFFFFF"/>
      </a:lt2>
      <a:accent1>
        <a:srgbClr val="7BB1DB"/>
      </a:accent1>
      <a:accent2>
        <a:srgbClr val="F9B500"/>
      </a:accent2>
      <a:accent3>
        <a:srgbClr val="C9D200"/>
      </a:accent3>
      <a:accent4>
        <a:srgbClr val="D54E12"/>
      </a:accent4>
      <a:accent5>
        <a:srgbClr val="A40044"/>
      </a:accent5>
      <a:accent6>
        <a:srgbClr val="979200"/>
      </a:accent6>
      <a:hlink>
        <a:srgbClr val="3789C8"/>
      </a:hlink>
      <a:folHlink>
        <a:srgbClr val="9ED3CA"/>
      </a:folHlink>
    </a:clrScheme>
    <a:fontScheme name="1_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118</Words>
  <Application>Microsoft Office PowerPoint</Application>
  <PresentationFormat>Widescreen</PresentationFormat>
  <Paragraphs>34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Wingdings</vt:lpstr>
      <vt:lpstr>0_Master Content Slide</vt:lpstr>
      <vt:lpstr>10_ FSL Logo Slide</vt:lpstr>
      <vt:lpstr>PowerPoint Presentation</vt:lpstr>
    </vt:vector>
  </TitlesOfParts>
  <Company>Free Scale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NXP Powerpoint template confidential 16:9 Widescreen</dc:title>
  <dc:creator>rls02c</dc:creator>
  <cp:lastModifiedBy>Jay Heng</cp:lastModifiedBy>
  <cp:revision>1006</cp:revision>
  <dcterms:created xsi:type="dcterms:W3CDTF">2012-11-14T23:25:00Z</dcterms:created>
  <dcterms:modified xsi:type="dcterms:W3CDTF">2019-05-06T12:06:01Z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0x0101007E56189490866E4E8FDBCBBDB814D657</vt:lpwstr>
  </property>
  <property fmtid="{D5CDD505-2E9C-101B-9397-08002B2CF9AE}" pid="3" name="_dlc_DocIdItemGuid">
    <vt:lpwstr>62cced98-caa7-4761-bd98-77e4bf6ce32f</vt:lpwstr>
  </property>
  <property fmtid="{D5CDD505-2E9C-101B-9397-08002B2CF9AE}" pid="4" name="TaxKeyword">
    <vt:lpwstr/>
  </property>
  <property fmtid="{D5CDD505-2E9C-101B-9397-08002B2CF9AE}" pid="5" name="Security">
    <vt:lpwstr>1;#Internal|fba6ddd2-c0d6-406a-843f-19fb8f95d116</vt:lpwstr>
  </property>
  <property fmtid="{D5CDD505-2E9C-101B-9397-08002B2CF9AE}" pid="6" name="Category">
    <vt:lpwstr/>
  </property>
  <property fmtid="{D5CDD505-2E9C-101B-9397-08002B2CF9AE}" pid="7" name="Team Role">
    <vt:lpwstr/>
  </property>
  <property fmtid="{D5CDD505-2E9C-101B-9397-08002B2CF9AE}" pid="8" name="Doc Type">
    <vt:lpwstr/>
  </property>
  <property fmtid="{D5CDD505-2E9C-101B-9397-08002B2CF9AE}" pid="9" name="Phase Gate">
    <vt:lpwstr/>
  </property>
  <property fmtid="{D5CDD505-2E9C-101B-9397-08002B2CF9AE}" pid="10" name="iCAP">
    <vt:lpwstr>1;#COMPANY INTERNAL|fba6ddd2-c0d6-406a-843f-19fb8f95d116</vt:lpwstr>
  </property>
  <property fmtid="{D5CDD505-2E9C-101B-9397-08002B2CF9AE}" pid="11" name="KSOProductBuildVer">
    <vt:lpwstr>2052-11.1.0.8661</vt:lpwstr>
  </property>
</Properties>
</file>