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713" autoAdjust="0"/>
  </p:normalViewPr>
  <p:slideViewPr>
    <p:cSldViewPr>
      <p:cViewPr varScale="1">
        <p:scale>
          <a:sx n="90" d="100"/>
          <a:sy n="90" d="100"/>
        </p:scale>
        <p:origin x="-123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61F17-39A8-4544-A16E-E8479A1E4C57}" type="datetimeFigureOut">
              <a:rPr lang="ru-RU" smtClean="0"/>
              <a:pPr/>
              <a:t>28.12.2024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1E2A-B9AC-46BB-AF55-BC840F98E1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C01C-CDE1-4406-9AA3-1BD9B2D76FB8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5825-C34A-4197-8B5A-08FD7802ADE0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2F24-9147-442A-9165-9C1B94D5932D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C33A-6004-4E27-8B21-7C034376642C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08AF-7C20-4F1C-8DBC-2068F3EC29E4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1F33-5067-4D94-993B-00D74073C4AE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CCC4-4F5D-421B-BAAE-2061551F1609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B545-E5A1-4727-8D44-4AC95A561492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A193-4957-41BB-A31B-7F2081657DC1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B692-763B-4AEF-84B5-101BEC73E7F3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338A-A822-42F5-8E80-499FFB91612D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A9E5-2E12-4FB4-97EC-D4511BF1F115}" type="datetime1">
              <a:rPr lang="ru-RU" smtClean="0"/>
              <a:pPr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UzwerG\Downloads\windows_7_startup_sound_.mp3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Program%20Files%20(x86)\Microsoft\Edge\Application\msedge.ex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inesweeper.online/ru/" TargetMode="External"/><Relationship Id="rId5" Type="http://schemas.openxmlformats.org/officeDocument/2006/relationships/hyperlink" Target="file:///C:\Windows\system32\notepad.exe" TargetMode="External"/><Relationship Id="rId4" Type="http://schemas.openxmlformats.org/officeDocument/2006/relationships/hyperlink" Target="file:///C:\Windows\system32\mspaint.ex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Рамка 6">
            <a:hlinkClick r:id="" action="ppaction://hlinkshowjump?jump=nextslide"/>
          </p:cNvPr>
          <p:cNvSpPr/>
          <p:nvPr/>
        </p:nvSpPr>
        <p:spPr>
          <a:xfrm>
            <a:off x="6572264" y="5000636"/>
            <a:ext cx="642942" cy="2857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windows7bo_plqlb8j4.gif">
            <a:hlinkClick r:id="" action="ppaction://hlinkshowjump?jump=nextslid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windows_7_startup_sound_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-428660" y="6500834"/>
            <a:ext cx="244475" cy="244475"/>
          </a:xfrm>
          <a:prstGeom prst="rect">
            <a:avLst/>
          </a:prstGeom>
        </p:spPr>
      </p:pic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4500570"/>
            <a:ext cx="336380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Для открытия нажмите на экран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rabstol1.png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51437" cy="6858000"/>
          </a:xfrm>
        </p:spPr>
      </p:pic>
      <p:sp>
        <p:nvSpPr>
          <p:cNvPr id="6" name="Рамка 5">
            <a:hlinkClick r:id="rId4" action="ppaction://program"/>
          </p:cNvPr>
          <p:cNvSpPr/>
          <p:nvPr/>
        </p:nvSpPr>
        <p:spPr>
          <a:xfrm>
            <a:off x="785786" y="6357958"/>
            <a:ext cx="500066" cy="50004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6381" y="1428736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Добро пожаловать в </a:t>
            </a:r>
            <a:r>
              <a:rPr lang="en-US" dirty="0" smtClean="0"/>
              <a:t>windows 7 power point</a:t>
            </a:r>
          </a:p>
          <a:p>
            <a:r>
              <a:rPr lang="en-US" dirty="0" smtClean="0"/>
              <a:t>Edition </a:t>
            </a:r>
            <a:r>
              <a:rPr lang="ru-RU" dirty="0" smtClean="0"/>
              <a:t>все кнопки которые можно нажать </a:t>
            </a:r>
          </a:p>
          <a:p>
            <a:r>
              <a:rPr lang="ru-RU" dirty="0" smtClean="0"/>
              <a:t>В синей рамке </a:t>
            </a:r>
            <a:r>
              <a:rPr lang="en-US" dirty="0" smtClean="0"/>
              <a:t>(</a:t>
            </a:r>
            <a:r>
              <a:rPr lang="ru-RU" dirty="0" smtClean="0"/>
              <a:t>нужно нажимать именно на </a:t>
            </a:r>
            <a:r>
              <a:rPr lang="ru-RU" dirty="0" err="1" smtClean="0"/>
              <a:t>синию</a:t>
            </a:r>
            <a:r>
              <a:rPr lang="ru-RU" dirty="0" smtClean="0"/>
              <a:t> рамку)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143900" y="6500834"/>
            <a:ext cx="714380" cy="357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>
          <a:xfrm flipH="1">
            <a:off x="8072462" y="6429396"/>
            <a:ext cx="785818" cy="428604"/>
          </a:xfrm>
        </p:spPr>
        <p:txBody>
          <a:bodyPr/>
          <a:lstStyle/>
          <a:p>
            <a:fld id="{AAC083D5-D1F3-407F-86B2-B1826807C1F0}" type="datetime1">
              <a:rPr lang="ru-RU" smtClean="0"/>
              <a:pPr/>
              <a:t>28.12.2024</a:t>
            </a:fld>
            <a:endParaRPr lang="ru-RU" dirty="0"/>
          </a:p>
        </p:txBody>
      </p:sp>
      <p:sp>
        <p:nvSpPr>
          <p:cNvPr id="12" name="Рамка 11">
            <a:hlinkClick r:id="" action="ppaction://hlinkshowjump?jump=nextslide"/>
          </p:cNvPr>
          <p:cNvSpPr/>
          <p:nvPr/>
        </p:nvSpPr>
        <p:spPr>
          <a:xfrm>
            <a:off x="0" y="6429396"/>
            <a:ext cx="571472" cy="4286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A193-4957-41BB-A31B-7F2081657DC1}" type="datetime1">
              <a:rPr lang="ru-RU" smtClean="0"/>
              <a:pPr/>
              <a:t>28.12.2024</a:t>
            </a:fld>
            <a:endParaRPr lang="ru-RU"/>
          </a:p>
        </p:txBody>
      </p:sp>
      <p:pic>
        <p:nvPicPr>
          <p:cNvPr id="3" name="Рисунок 2" descr="settings_menu_start_windows_7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4" name="Рамка 3">
            <a:hlinkClick r:id="" action="ppaction://hlinkshowjump?jump=endshow"/>
          </p:cNvPr>
          <p:cNvSpPr/>
          <p:nvPr/>
        </p:nvSpPr>
        <p:spPr>
          <a:xfrm>
            <a:off x="5786446" y="6357958"/>
            <a:ext cx="2786082" cy="2857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142852"/>
            <a:ext cx="521497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714356"/>
            <a:ext cx="52864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1000108"/>
            <a:ext cx="528641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мка 7">
            <a:hlinkClick r:id="rId4" action="ppaction://program"/>
          </p:cNvPr>
          <p:cNvSpPr/>
          <p:nvPr/>
        </p:nvSpPr>
        <p:spPr>
          <a:xfrm>
            <a:off x="214282" y="1571612"/>
            <a:ext cx="1000132" cy="2857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282" y="1214422"/>
            <a:ext cx="528641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мка 10">
            <a:hlinkClick r:id="rId5" action="ppaction://program"/>
          </p:cNvPr>
          <p:cNvSpPr/>
          <p:nvPr/>
        </p:nvSpPr>
        <p:spPr>
          <a:xfrm>
            <a:off x="214282" y="357166"/>
            <a:ext cx="1428760" cy="3571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5720" y="1714488"/>
            <a:ext cx="1071570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71472" y="2500306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357290" y="3286124"/>
            <a:ext cx="1785950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14282" y="5214950"/>
            <a:ext cx="7889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hlinkClick r:id="" action="ppaction://hlinkshowjump?jump=previousslide"/>
              </a:rPr>
              <a:t>выйти</a:t>
            </a:r>
            <a:endParaRPr lang="ru-RU" dirty="0"/>
          </a:p>
        </p:txBody>
      </p:sp>
      <p:sp>
        <p:nvSpPr>
          <p:cNvPr id="16" name="Рамка 15">
            <a:hlinkClick r:id="" action="ppaction://hlinkshowjump?jump=previousslide"/>
          </p:cNvPr>
          <p:cNvSpPr/>
          <p:nvPr/>
        </p:nvSpPr>
        <p:spPr>
          <a:xfrm>
            <a:off x="142844" y="5143512"/>
            <a:ext cx="928694" cy="500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Рамка 16">
            <a:hlinkClick r:id="rId6"/>
          </p:cNvPr>
          <p:cNvSpPr/>
          <p:nvPr/>
        </p:nvSpPr>
        <p:spPr>
          <a:xfrm>
            <a:off x="5857884" y="3429000"/>
            <a:ext cx="714380" cy="2857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32</Words>
  <PresentationFormat>Экран (4:3)</PresentationFormat>
  <Paragraphs>7</Paragraphs>
  <Slides>4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UzwerG</cp:lastModifiedBy>
  <cp:revision>6</cp:revision>
  <dcterms:modified xsi:type="dcterms:W3CDTF">2024-12-28T09:02:35Z</dcterms:modified>
</cp:coreProperties>
</file>