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319A0-CE71-4339-9D56-838BA323E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F4B17B-503D-4374-92D5-43D238C76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1EE3D4-20CD-40FB-BF26-C0085210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AE41-CEEB-44BD-9E1F-D985EEF7E80C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02D50-133A-4359-A459-846F69A9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69D5C-8A5A-4895-B041-5B980A03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18F7-557B-42BA-ACEF-E0375DD1C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67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7B69D-53B1-4BDA-B266-5CEC4139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D4BEB7-6699-4030-B3AA-491FD5BFD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4BAD10-FCD4-42AE-B19E-94271139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AE41-CEEB-44BD-9E1F-D985EEF7E80C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BF68C-8AAF-46BE-A107-A2B1CA34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11EF7-0C92-4C1F-A195-09E80CD2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18F7-557B-42BA-ACEF-E0375DD1C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676440-C87A-412B-AAD3-505315C8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3CAD0C-E13F-4DC9-AFAC-DAE4CD8B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90E2B-0E14-4C27-93AA-D8ACCFC1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AE41-CEEB-44BD-9E1F-D985EEF7E80C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DDAB6-880F-431C-98B8-9115181C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AB7D81-C733-4B4E-937A-93B5C70B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18F7-557B-42BA-ACEF-E0375DD1C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83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6E601-12C4-45A3-90B7-6C1F0CC7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1385A0-C379-4A9F-B587-8FF0E221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BA5A38-D875-4B5B-9E07-09B89D34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AE41-CEEB-44BD-9E1F-D985EEF7E80C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AC339-5880-46A4-B1B7-09CE1208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504B3-5B4A-4C46-B689-9C5F2146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18F7-557B-42BA-ACEF-E0375DD1C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50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1D7DCF-881B-437F-9ACB-7C526D4B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27E867-50D0-4556-B89C-C43465C0A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63A1BE-40E6-4E70-9952-281C670A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AE41-CEEB-44BD-9E1F-D985EEF7E80C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4AC0EE-0F38-4703-A693-1560AD5C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534A06-CFD0-4218-B7BD-8C7E1552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18F7-557B-42BA-ACEF-E0375DD1C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88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70CDA-E708-4A53-B3A3-C2066B3A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2631FA-1CC0-4815-B7DB-29470EB51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3E5FBC-C4CE-41A3-A236-246C74A34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B66E64-A8D3-4AAD-8155-75342CAD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AE41-CEEB-44BD-9E1F-D985EEF7E80C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E58FCA-FE9A-4D96-B04D-C0E11602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6A99D4-851B-494B-B451-360438AC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18F7-557B-42BA-ACEF-E0375DD1C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04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4C196-5BFF-4A04-B137-6CC87A3F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58279D-4D0F-446E-A993-458D18A1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4DDA3A-8023-40BA-9F10-CFB5A95C2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0DF86B-4431-4885-AA98-67D39ECDB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8EF202-97EF-42BA-A770-25BE3E6B6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087FF3-78A7-439C-9D3C-711B7FF0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AE41-CEEB-44BD-9E1F-D985EEF7E80C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D8FEA5-3898-4E2B-8641-C4E00E4C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814845-61BD-495B-8B93-685646E2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18F7-557B-42BA-ACEF-E0375DD1C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32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8F5DD-27C1-4086-83D3-8B43FFC3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D37666-22CD-4BBD-90FD-D5839409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AE41-CEEB-44BD-9E1F-D985EEF7E80C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184BA2-D80D-4206-A7B8-53EC32A0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9FE468-D515-4F7A-99FD-B59C8D57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18F7-557B-42BA-ACEF-E0375DD1C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95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E6E50E-3F6D-4CA7-B863-61AB53A3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AE41-CEEB-44BD-9E1F-D985EEF7E80C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38EE82-5C46-49E2-B26B-CEF8329D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D4C489-24B8-47D0-998C-DC4E71B0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18F7-557B-42BA-ACEF-E0375DD1C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5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7F817-D304-4B09-A1DF-1E353597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1F4491-D2F3-4B2B-B33A-EF9A3692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6B9F8F-535A-44C0-AF75-29BD6EF93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11FFF6-F3EA-48B6-B52B-A61B326F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AE41-CEEB-44BD-9E1F-D985EEF7E80C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1AE778-D1B6-41E9-8746-CA157D26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160FE4-6499-4E80-9470-F452DD22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18F7-557B-42BA-ACEF-E0375DD1C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1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A7129-CB77-4439-BDB1-6DE124B4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81F126-0857-4884-B665-0CA4CCFE2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837B52-329A-4029-A377-FD9416DB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02039-5A5E-4366-A8E2-B9292D9D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AE41-CEEB-44BD-9E1F-D985EEF7E80C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5B9963-19BF-4CA6-A83E-98F631DB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958A21-99FC-4A88-9029-EF15838B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18F7-557B-42BA-ACEF-E0375DD1C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9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E47D8F-9B6D-4A9B-983F-86EF649C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7FF01E-C089-4CCC-B084-BF7CF83D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B3ED3-7A1B-4D3C-ACD8-12DAABD89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AE41-CEEB-44BD-9E1F-D985EEF7E80C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BDC9D5-A758-4688-A8B3-2856D501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348B8D-0AF1-4573-B9F3-40F93B90E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18F7-557B-42BA-ACEF-E0375DD1C2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6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E9FE4-C213-4902-B9F8-DDAF69675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GetChild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29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16E3-2599-4673-BB42-068C401A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GetChild</a:t>
            </a:r>
            <a:r>
              <a:rPr lang="en-US" altLang="ja-JP" sz="4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4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）って何？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4E9CE4-1072-4A25-A21D-30CAC11A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・配列みたいなものという認識で大丈夫。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例↓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cardSlots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].</a:t>
            </a:r>
            <a:r>
              <a:rPr lang="en-US" altLang="ja-JP" dirty="0" err="1"/>
              <a:t>transform.GetChild</a:t>
            </a:r>
            <a:r>
              <a:rPr lang="en-US" altLang="ja-JP" dirty="0"/>
              <a:t>(0).</a:t>
            </a:r>
            <a:r>
              <a:rPr lang="en-US" altLang="ja-JP" dirty="0" err="1"/>
              <a:t>GetComponent</a:t>
            </a:r>
            <a:r>
              <a:rPr lang="en-US" altLang="ja-JP" dirty="0"/>
              <a:t>...</a:t>
            </a:r>
          </a:p>
          <a:p>
            <a:pPr marL="0" indent="0">
              <a:buNone/>
            </a:pPr>
            <a:r>
              <a:rPr kumimoji="1" lang="en-US" altLang="ja-JP" dirty="0"/>
              <a:t>Unity</a:t>
            </a:r>
            <a:r>
              <a:rPr kumimoji="1" lang="ja-JP" altLang="en-US" dirty="0"/>
              <a:t>で作ったオブジェクト（カードスロット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]</a:t>
            </a:r>
            <a:r>
              <a:rPr kumimoji="1" lang="ja-JP" altLang="en-US" dirty="0"/>
              <a:t>番目の中にある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上から</a:t>
            </a:r>
            <a:r>
              <a:rPr lang="en-US" altLang="ja-JP"/>
              <a:t>i</a:t>
            </a:r>
            <a:r>
              <a:rPr lang="ja-JP" altLang="en-US"/>
              <a:t>番目</a:t>
            </a:r>
            <a:r>
              <a:rPr lang="ja-JP" altLang="en-US" dirty="0"/>
              <a:t>の情報をもっていってねっていう意味！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GetComponent</a:t>
            </a:r>
            <a:r>
              <a:rPr kumimoji="1" lang="ja-JP" altLang="en-US" dirty="0"/>
              <a:t>の後は自分が表示させたいものを入力しよう！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その時は何を参照にしたらいいのかを考えて入力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69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1FAF0-15AC-450F-AA60-B5A007BF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GetChild</a:t>
            </a:r>
            <a:r>
              <a:rPr lang="ja-JP" altLang="en-US" sz="3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（）の使い方</a:t>
            </a:r>
            <a:endParaRPr kumimoji="1" lang="ja-JP" altLang="en-US" sz="3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978B799-776A-4813-B571-05723AE0B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2" y="1356427"/>
            <a:ext cx="4134432" cy="24232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33E80F-59CB-4752-B1F5-412D82A87AB4}"/>
              </a:ext>
            </a:extLst>
          </p:cNvPr>
          <p:cNvSpPr txBox="1"/>
          <p:nvPr/>
        </p:nvSpPr>
        <p:spPr>
          <a:xfrm>
            <a:off x="5460277" y="1506022"/>
            <a:ext cx="4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・まずはオブジェクトを作成しよう。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3FB842-20C1-4B9E-A10C-04430E140EA9}"/>
              </a:ext>
            </a:extLst>
          </p:cNvPr>
          <p:cNvSpPr txBox="1"/>
          <p:nvPr/>
        </p:nvSpPr>
        <p:spPr>
          <a:xfrm>
            <a:off x="5460277" y="2176497"/>
            <a:ext cx="4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・作成したら考えてみよう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E1374F6-A0E0-4579-AD65-8A6E8BC22BFE}"/>
              </a:ext>
            </a:extLst>
          </p:cNvPr>
          <p:cNvSpPr/>
          <p:nvPr/>
        </p:nvSpPr>
        <p:spPr>
          <a:xfrm>
            <a:off x="759990" y="1336448"/>
            <a:ext cx="199350" cy="2063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１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3E5C98F-FE43-4B1C-BC76-AC38CC0D0CCA}"/>
              </a:ext>
            </a:extLst>
          </p:cNvPr>
          <p:cNvSpPr/>
          <p:nvPr/>
        </p:nvSpPr>
        <p:spPr>
          <a:xfrm>
            <a:off x="750872" y="1741139"/>
            <a:ext cx="199350" cy="206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２</a:t>
            </a:r>
            <a:endParaRPr kumimoji="1" lang="ja-JP" alt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アンニャントロマン" panose="02000600000000000000" pitchFamily="2" charset="-128"/>
              <a:ea typeface="アンニャントロマン" panose="02000600000000000000" pitchFamily="2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9CE90B8-F34E-4C2C-A1CC-365EDB205ACC}"/>
              </a:ext>
            </a:extLst>
          </p:cNvPr>
          <p:cNvSpPr/>
          <p:nvPr/>
        </p:nvSpPr>
        <p:spPr>
          <a:xfrm>
            <a:off x="5260927" y="2743800"/>
            <a:ext cx="199350" cy="2063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1A4050-E2BA-4B8A-84F4-873E99CA7A3C}"/>
              </a:ext>
            </a:extLst>
          </p:cNvPr>
          <p:cNvSpPr txBox="1"/>
          <p:nvPr/>
        </p:nvSpPr>
        <p:spPr>
          <a:xfrm>
            <a:off x="5542793" y="2846972"/>
            <a:ext cx="4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CardSlot</a:t>
            </a:r>
            <a:r>
              <a:rPr lang="ja-JP" altLang="en-US" dirty="0"/>
              <a:t>を見る（これは</a:t>
            </a:r>
            <a:r>
              <a:rPr lang="en-US" altLang="ja-JP" dirty="0"/>
              <a:t>0</a:t>
            </a:r>
            <a:r>
              <a:rPr lang="ja-JP" altLang="en-US" dirty="0"/>
              <a:t>なので</a:t>
            </a:r>
            <a:r>
              <a:rPr lang="en-US" altLang="ja-JP" dirty="0"/>
              <a:t>[</a:t>
            </a:r>
            <a:r>
              <a:rPr lang="en-US" altLang="ja-JP" dirty="0" err="1"/>
              <a:t>i</a:t>
            </a:r>
            <a:r>
              <a:rPr lang="en-US" altLang="ja-JP" dirty="0"/>
              <a:t> =0]</a:t>
            </a:r>
            <a:r>
              <a:rPr lang="ja-JP" altLang="en-US" dirty="0"/>
              <a:t>　</a:t>
            </a:r>
            <a:r>
              <a:rPr lang="en-US" altLang="ja-JP" dirty="0" err="1"/>
              <a:t>CardSlot</a:t>
            </a:r>
            <a:r>
              <a:rPr lang="ja-JP" altLang="en-US" dirty="0"/>
              <a:t>の</a:t>
            </a:r>
            <a:r>
              <a:rPr lang="en-US" altLang="ja-JP" dirty="0"/>
              <a:t>0</a:t>
            </a:r>
            <a:r>
              <a:rPr lang="ja-JP" altLang="en-US" dirty="0"/>
              <a:t>番目を指している！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B6D8962-F807-459B-ACFA-3DF74EDC2F92}"/>
              </a:ext>
            </a:extLst>
          </p:cNvPr>
          <p:cNvSpPr/>
          <p:nvPr/>
        </p:nvSpPr>
        <p:spPr>
          <a:xfrm>
            <a:off x="5260927" y="3764319"/>
            <a:ext cx="199350" cy="206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２</a:t>
            </a:r>
            <a:endParaRPr kumimoji="1" lang="ja-JP" alt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アンニャントロマン" panose="02000600000000000000" pitchFamily="2" charset="-128"/>
              <a:ea typeface="アンニャントロマン" panose="02000600000000000000" pitchFamily="2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13532D-7F2E-43FE-8327-AB4A90DE24E7}"/>
              </a:ext>
            </a:extLst>
          </p:cNvPr>
          <p:cNvSpPr txBox="1"/>
          <p:nvPr/>
        </p:nvSpPr>
        <p:spPr>
          <a:xfrm>
            <a:off x="5542793" y="4989546"/>
            <a:ext cx="503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name(image)</a:t>
            </a:r>
            <a:r>
              <a:rPr lang="ja-JP" altLang="en-US" dirty="0"/>
              <a:t>の中にある</a:t>
            </a:r>
            <a:r>
              <a:rPr lang="en-US" altLang="ja-JP" dirty="0"/>
              <a:t>name(Text)</a:t>
            </a:r>
            <a:r>
              <a:rPr lang="ja-JP" altLang="en-US" dirty="0"/>
              <a:t>は</a:t>
            </a:r>
            <a:endParaRPr lang="en-US" altLang="ja-JP" dirty="0"/>
          </a:p>
          <a:p>
            <a:r>
              <a:rPr kumimoji="1" lang="ja-JP" altLang="en-US" dirty="0"/>
              <a:t>何番目にある？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CB01876-98A0-44E0-ACDD-8772A68E7589}"/>
              </a:ext>
            </a:extLst>
          </p:cNvPr>
          <p:cNvSpPr txBox="1"/>
          <p:nvPr/>
        </p:nvSpPr>
        <p:spPr>
          <a:xfrm>
            <a:off x="582326" y="5324986"/>
            <a:ext cx="110273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en-US" altLang="ja-JP" sz="1400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cardSlots</a:t>
            </a:r>
            <a:r>
              <a:rPr lang="en-US" altLang="ja-JP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1400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](</a:t>
            </a:r>
            <a:r>
              <a:rPr lang="ja-JP" altLang="en-US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カード事）に任意した名前を表示。</a:t>
            </a:r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en-US" altLang="ja-JP" sz="1400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cardSlot</a:t>
            </a:r>
            <a:r>
              <a:rPr lang="en-US" altLang="ja-JP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の中の配列</a:t>
            </a:r>
            <a:r>
              <a:rPr lang="en-US" altLang="ja-JP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番目にある（</a:t>
            </a:r>
            <a:r>
              <a:rPr lang="en-US" altLang="ja-JP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name(image))</a:t>
            </a:r>
            <a:r>
              <a:rPr lang="ja-JP" altLang="en-US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の中の配列</a:t>
            </a:r>
            <a:r>
              <a:rPr lang="en-US" altLang="ja-JP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en-US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番目にある</a:t>
            </a:r>
            <a:r>
              <a:rPr lang="en-US" altLang="ja-JP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(name(</a:t>
            </a:r>
            <a:r>
              <a:rPr lang="en-US" altLang="ja-JP" sz="1400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tx</a:t>
            </a:r>
            <a:r>
              <a:rPr lang="en-US" altLang="ja-JP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</a:t>
            </a:r>
            <a:r>
              <a:rPr lang="ja-JP" altLang="en-US" sz="14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を参照して名前テキストを表示</a:t>
            </a:r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cardSlots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].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transform.GetChild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(1).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transform.GetChild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？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).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GetComponent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&lt;Text&gt;().text =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cardManager.cards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].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cardName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1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A76C1C3-2BE8-457E-B2FB-3341CC54CF22}"/>
              </a:ext>
            </a:extLst>
          </p:cNvPr>
          <p:cNvSpPr/>
          <p:nvPr/>
        </p:nvSpPr>
        <p:spPr>
          <a:xfrm>
            <a:off x="1114188" y="1907728"/>
            <a:ext cx="199350" cy="20634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3</a:t>
            </a:r>
            <a:endParaRPr kumimoji="1" lang="ja-JP" alt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アンニャントロマン" panose="02000600000000000000" pitchFamily="2" charset="-128"/>
              <a:ea typeface="アンニャントロマン" panose="02000600000000000000" pitchFamily="2" charset="-128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062FB70-3E94-453A-8163-2FB333B05190}"/>
              </a:ext>
            </a:extLst>
          </p:cNvPr>
          <p:cNvSpPr/>
          <p:nvPr/>
        </p:nvSpPr>
        <p:spPr>
          <a:xfrm>
            <a:off x="5260927" y="4678655"/>
            <a:ext cx="199350" cy="20634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3</a:t>
            </a:r>
            <a:endParaRPr kumimoji="1" lang="ja-JP" alt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アンニャントロマン" panose="02000600000000000000" pitchFamily="2" charset="-128"/>
              <a:ea typeface="アンニャントロマン" panose="02000600000000000000" pitchFamily="2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7D4400B-10F0-4474-A9EB-C614D1AC743C}"/>
              </a:ext>
            </a:extLst>
          </p:cNvPr>
          <p:cNvSpPr txBox="1"/>
          <p:nvPr/>
        </p:nvSpPr>
        <p:spPr>
          <a:xfrm>
            <a:off x="5542793" y="3933290"/>
            <a:ext cx="503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今回は</a:t>
            </a:r>
            <a:r>
              <a:rPr kumimoji="1" lang="en-US" altLang="ja-JP" dirty="0"/>
              <a:t>card</a:t>
            </a:r>
            <a:r>
              <a:rPr kumimoji="1" lang="ja-JP" altLang="en-US" dirty="0"/>
              <a:t>の名前のテキストを表示する。</a:t>
            </a:r>
            <a:endParaRPr kumimoji="1" lang="en-US" altLang="ja-JP" dirty="0"/>
          </a:p>
          <a:p>
            <a:r>
              <a:rPr lang="en-US" altLang="ja-JP" dirty="0"/>
              <a:t>name</a:t>
            </a:r>
            <a:r>
              <a:rPr lang="ja-JP" altLang="en-US" dirty="0"/>
              <a:t>は</a:t>
            </a:r>
            <a:r>
              <a:rPr lang="en-US" altLang="ja-JP" dirty="0" err="1"/>
              <a:t>CardSlot</a:t>
            </a:r>
            <a:r>
              <a:rPr lang="ja-JP" altLang="en-US" dirty="0"/>
              <a:t>の中の上から</a:t>
            </a:r>
            <a:r>
              <a:rPr lang="en-US" altLang="ja-JP" dirty="0"/>
              <a:t>1</a:t>
            </a:r>
            <a:r>
              <a:rPr lang="ja-JP" altLang="en-US" dirty="0"/>
              <a:t>番目にある！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546DE9A-6F49-4E06-85F1-FCE4A98558A6}"/>
              </a:ext>
            </a:extLst>
          </p:cNvPr>
          <p:cNvSpPr/>
          <p:nvPr/>
        </p:nvSpPr>
        <p:spPr>
          <a:xfrm>
            <a:off x="482651" y="6250272"/>
            <a:ext cx="199350" cy="2063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１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B9D3F5F-E652-4F2C-8DAA-A00E4A6D57DD}"/>
              </a:ext>
            </a:extLst>
          </p:cNvPr>
          <p:cNvSpPr/>
          <p:nvPr/>
        </p:nvSpPr>
        <p:spPr>
          <a:xfrm>
            <a:off x="1684706" y="6250272"/>
            <a:ext cx="199350" cy="206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２</a:t>
            </a:r>
            <a:endParaRPr kumimoji="1" lang="ja-JP" alt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アンニャントロマン" panose="02000600000000000000" pitchFamily="2" charset="-128"/>
              <a:ea typeface="アンニャントロマン" panose="02000600000000000000" pitchFamily="2" charset="-128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C08D6649-47F7-4090-AA82-C62D00E62FDC}"/>
              </a:ext>
            </a:extLst>
          </p:cNvPr>
          <p:cNvSpPr/>
          <p:nvPr/>
        </p:nvSpPr>
        <p:spPr>
          <a:xfrm>
            <a:off x="3620037" y="6250272"/>
            <a:ext cx="199350" cy="20634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3</a:t>
            </a:r>
            <a:endParaRPr kumimoji="1" lang="ja-JP" alt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アンニャントロマン" panose="02000600000000000000" pitchFamily="2" charset="-128"/>
              <a:ea typeface="アンニャントロマン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590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2CC0E-914D-4B62-ABBA-A9E3BE56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6957" cy="1325563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GetChild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）は</a:t>
            </a:r>
            <a:b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分かったけど表示はどうやるの？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8FA9B37-CBEC-4C5D-99AB-D3F01C057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31849"/>
            <a:ext cx="4535925" cy="337129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365669-2979-402B-A2BE-C95F9D69A109}"/>
              </a:ext>
            </a:extLst>
          </p:cNvPr>
          <p:cNvSpPr txBox="1"/>
          <p:nvPr/>
        </p:nvSpPr>
        <p:spPr>
          <a:xfrm flipH="1">
            <a:off x="1271522" y="2286286"/>
            <a:ext cx="32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・まずは変数をつくろう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822882-6AC6-4C46-82A6-C355A07A9D97}"/>
              </a:ext>
            </a:extLst>
          </p:cNvPr>
          <p:cNvSpPr txBox="1"/>
          <p:nvPr/>
        </p:nvSpPr>
        <p:spPr>
          <a:xfrm flipH="1">
            <a:off x="7141141" y="2747184"/>
            <a:ext cx="32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・リストをつくろう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E539A27-F026-46DD-A312-5199F4087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78" y="3393363"/>
            <a:ext cx="6163535" cy="2448267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BCC37517-BC0B-473B-AFAC-C4A4DD357340}"/>
              </a:ext>
            </a:extLst>
          </p:cNvPr>
          <p:cNvSpPr/>
          <p:nvPr/>
        </p:nvSpPr>
        <p:spPr>
          <a:xfrm>
            <a:off x="1008523" y="2001753"/>
            <a:ext cx="199350" cy="2063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１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2B22A49-35A7-43DF-BA46-AEC6A0DAD495}"/>
              </a:ext>
            </a:extLst>
          </p:cNvPr>
          <p:cNvSpPr/>
          <p:nvPr/>
        </p:nvSpPr>
        <p:spPr>
          <a:xfrm>
            <a:off x="6583700" y="2079942"/>
            <a:ext cx="199350" cy="206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２</a:t>
            </a:r>
            <a:endParaRPr kumimoji="1" lang="ja-JP" alt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アンニャントロマン" panose="02000600000000000000" pitchFamily="2" charset="-128"/>
              <a:ea typeface="アンニャントロマン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02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B38A2-CDBF-4EF3-98CE-DF6F1E50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その２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AF0F5E4-2A19-4572-853A-3B7CC14D0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31" y="2743800"/>
            <a:ext cx="3915321" cy="1124107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5D11E9E3-EDB0-40F0-A862-9BB298116223}"/>
              </a:ext>
            </a:extLst>
          </p:cNvPr>
          <p:cNvSpPr/>
          <p:nvPr/>
        </p:nvSpPr>
        <p:spPr>
          <a:xfrm>
            <a:off x="924956" y="2160680"/>
            <a:ext cx="199350" cy="2063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１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10058C7-AE55-437C-88A5-BC93465DACEC}"/>
              </a:ext>
            </a:extLst>
          </p:cNvPr>
          <p:cNvSpPr/>
          <p:nvPr/>
        </p:nvSpPr>
        <p:spPr>
          <a:xfrm>
            <a:off x="5314193" y="1467783"/>
            <a:ext cx="199350" cy="206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２</a:t>
            </a:r>
            <a:endParaRPr kumimoji="1" lang="ja-JP" alt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アンニャントロマン" panose="02000600000000000000" pitchFamily="2" charset="-128"/>
              <a:ea typeface="アンニャントロマン" panose="02000600000000000000" pitchFamily="2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0DD951-4330-4FC6-9D9D-634C9D314D2B}"/>
              </a:ext>
            </a:extLst>
          </p:cNvPr>
          <p:cNvSpPr txBox="1"/>
          <p:nvPr/>
        </p:nvSpPr>
        <p:spPr>
          <a:xfrm flipH="1">
            <a:off x="1271522" y="2286286"/>
            <a:ext cx="321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空のオブジェクト作成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0849C3A-471B-464F-87F6-CD62FE6B5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3" y="1826460"/>
            <a:ext cx="2407233" cy="165831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E805BC-2876-4CFD-9184-64F65737B92B}"/>
              </a:ext>
            </a:extLst>
          </p:cNvPr>
          <p:cNvSpPr txBox="1"/>
          <p:nvPr/>
        </p:nvSpPr>
        <p:spPr>
          <a:xfrm>
            <a:off x="5592932" y="1467783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リストを空の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ardManager</a:t>
            </a:r>
            <a:r>
              <a:rPr kumimoji="1" lang="ja-JP" altLang="en-US" dirty="0"/>
              <a:t>に入れる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99897AB-19C4-4D7D-B033-10A7EDC86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3" y="4460362"/>
            <a:ext cx="2407234" cy="14344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1A152D-F8B5-4A1E-B40D-517BEBD0ABC2}"/>
              </a:ext>
            </a:extLst>
          </p:cNvPr>
          <p:cNvSpPr txBox="1"/>
          <p:nvPr/>
        </p:nvSpPr>
        <p:spPr>
          <a:xfrm>
            <a:off x="5592932" y="3708790"/>
            <a:ext cx="50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先程作った変数が表示　最初は</a:t>
            </a:r>
            <a:r>
              <a:rPr kumimoji="1" lang="en-US" altLang="ja-JP" dirty="0"/>
              <a:t>0</a:t>
            </a:r>
            <a:r>
              <a:rPr kumimoji="1" lang="ja-JP" altLang="en-US" dirty="0"/>
              <a:t>に</a:t>
            </a:r>
            <a:endParaRPr kumimoji="1" lang="en-US" altLang="ja-JP" dirty="0"/>
          </a:p>
          <a:p>
            <a:r>
              <a:rPr kumimoji="1" lang="ja-JP" altLang="en-US" dirty="0"/>
              <a:t>なっているので右上の数字を変える（任意）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B1BC45E-F908-4CF4-ACE0-C183929E10CC}"/>
              </a:ext>
            </a:extLst>
          </p:cNvPr>
          <p:cNvSpPr txBox="1"/>
          <p:nvPr/>
        </p:nvSpPr>
        <p:spPr>
          <a:xfrm>
            <a:off x="5663953" y="6050057"/>
            <a:ext cx="500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情報を打ち込む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383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B4F97-0B49-4364-9D63-1E79A9F4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UiManager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E3CF2B-9157-4215-AAE7-65CE58DB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7005"/>
            <a:ext cx="6439799" cy="2029108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F9EB9F3A-3C39-4EE8-9659-C76045B73572}"/>
              </a:ext>
            </a:extLst>
          </p:cNvPr>
          <p:cNvSpPr/>
          <p:nvPr/>
        </p:nvSpPr>
        <p:spPr>
          <a:xfrm>
            <a:off x="965405" y="2336994"/>
            <a:ext cx="199350" cy="2063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64ABC1-0818-44DD-9490-D07D983ECDBC}"/>
              </a:ext>
            </a:extLst>
          </p:cNvPr>
          <p:cNvSpPr txBox="1"/>
          <p:nvPr/>
        </p:nvSpPr>
        <p:spPr>
          <a:xfrm flipH="1">
            <a:off x="1271521" y="2286286"/>
            <a:ext cx="446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参照したりオブジェクト作成したりする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991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BF12E-9E3B-4AAD-B57B-87B0938D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その３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B5CD45-9A07-4CF3-8A21-A58B4C99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5" y="2655618"/>
            <a:ext cx="4248743" cy="2572109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3B87B6A-FFB9-432F-8FF6-B6EE668E78FA}"/>
              </a:ext>
            </a:extLst>
          </p:cNvPr>
          <p:cNvSpPr/>
          <p:nvPr/>
        </p:nvSpPr>
        <p:spPr>
          <a:xfrm>
            <a:off x="965405" y="2336994"/>
            <a:ext cx="199350" cy="2063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4F0668-63C6-45F3-B336-CAEC834ABEF2}"/>
              </a:ext>
            </a:extLst>
          </p:cNvPr>
          <p:cNvSpPr txBox="1"/>
          <p:nvPr/>
        </p:nvSpPr>
        <p:spPr>
          <a:xfrm flipH="1">
            <a:off x="1271521" y="2286286"/>
            <a:ext cx="446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空の</a:t>
            </a:r>
            <a:r>
              <a:rPr lang="en-US" altLang="ja-JP" dirty="0" err="1"/>
              <a:t>UiManager</a:t>
            </a:r>
            <a:r>
              <a:rPr lang="ja-JP" altLang="en-US" dirty="0"/>
              <a:t>に</a:t>
            </a:r>
            <a:r>
              <a:rPr lang="en-US" altLang="ja-JP" dirty="0" err="1"/>
              <a:t>UiManager</a:t>
            </a:r>
            <a:r>
              <a:rPr lang="ja-JP" altLang="en-US" dirty="0"/>
              <a:t>を入れる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35D387D-384D-483A-8AA3-FA5C2AFB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415" y="2655618"/>
            <a:ext cx="3089765" cy="3188977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F4BC5D5A-67F4-45D8-A129-D6144738EA9D}"/>
              </a:ext>
            </a:extLst>
          </p:cNvPr>
          <p:cNvSpPr/>
          <p:nvPr/>
        </p:nvSpPr>
        <p:spPr>
          <a:xfrm>
            <a:off x="5896650" y="2336994"/>
            <a:ext cx="199350" cy="206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２</a:t>
            </a:r>
            <a:endParaRPr kumimoji="1" lang="ja-JP" altLang="en-US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アンニャントロマン" panose="02000600000000000000" pitchFamily="2" charset="-128"/>
              <a:ea typeface="アンニャントロマン" panose="02000600000000000000" pitchFamily="2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AF08C0-86AC-430E-BD70-BC86AA06473F}"/>
              </a:ext>
            </a:extLst>
          </p:cNvPr>
          <p:cNvSpPr txBox="1"/>
          <p:nvPr/>
        </p:nvSpPr>
        <p:spPr>
          <a:xfrm flipH="1">
            <a:off x="6165415" y="2255500"/>
            <a:ext cx="446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オブジェクトの数分だけをぶち込む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60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7C82167-6320-41B6-825C-3A7A4A0E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3184227"/>
            <a:ext cx="9974067" cy="2495898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C9696B7E-7BE9-410B-9CCF-FB844654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UiManager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C8DB606-2E84-42AE-B513-1BDEA893D061}"/>
              </a:ext>
            </a:extLst>
          </p:cNvPr>
          <p:cNvSpPr/>
          <p:nvPr/>
        </p:nvSpPr>
        <p:spPr>
          <a:xfrm>
            <a:off x="1171110" y="2334285"/>
            <a:ext cx="199350" cy="2063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</a:rPr>
              <a:t>１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7DA996-31EA-4AEE-AF95-D2313C870592}"/>
              </a:ext>
            </a:extLst>
          </p:cNvPr>
          <p:cNvSpPr txBox="1"/>
          <p:nvPr/>
        </p:nvSpPr>
        <p:spPr>
          <a:xfrm flipH="1">
            <a:off x="1552646" y="2307888"/>
            <a:ext cx="744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表示させたいものを入力　</a:t>
            </a:r>
            <a:r>
              <a:rPr kumimoji="1" lang="en-US" altLang="ja-JP" dirty="0"/>
              <a:t>※for</a:t>
            </a:r>
            <a:r>
              <a:rPr kumimoji="1" lang="ja-JP" altLang="en-US" dirty="0"/>
              <a:t>文や</a:t>
            </a:r>
            <a:r>
              <a:rPr kumimoji="1" lang="en-US" altLang="ja-JP" dirty="0"/>
              <a:t>if</a:t>
            </a:r>
            <a:r>
              <a:rPr kumimoji="1" lang="ja-JP" altLang="en-US" dirty="0"/>
              <a:t>文を作る際にはご注意を！</a:t>
            </a:r>
          </a:p>
        </p:txBody>
      </p:sp>
    </p:spTree>
    <p:extLst>
      <p:ext uri="{BB962C8B-B14F-4D97-AF65-F5344CB8AC3E}">
        <p14:creationId xmlns:p14="http://schemas.microsoft.com/office/powerpoint/2010/main" val="378151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373</Words>
  <Application>Microsoft Office PowerPoint</Application>
  <PresentationFormat>ワイド画面</PresentationFormat>
  <Paragraphs>55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ゴシック</vt:lpstr>
      <vt:lpstr>アンニャントロマン</vt:lpstr>
      <vt:lpstr>游ゴシック</vt:lpstr>
      <vt:lpstr>游ゴシック Light</vt:lpstr>
      <vt:lpstr>Arial</vt:lpstr>
      <vt:lpstr>Office テーマ</vt:lpstr>
      <vt:lpstr>GetChild(）編</vt:lpstr>
      <vt:lpstr>GetChild(）って何？</vt:lpstr>
      <vt:lpstr>GetChild（）の使い方</vt:lpstr>
      <vt:lpstr>GetChild(）は 　　　　　　分かったけど表示はどうやるの？</vt:lpstr>
      <vt:lpstr>その２</vt:lpstr>
      <vt:lpstr>UiManager</vt:lpstr>
      <vt:lpstr>その３</vt:lpstr>
      <vt:lpstr>UiManager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GetChild(）編</dc:title>
  <dc:creator>meri kuso</dc:creator>
  <cp:lastModifiedBy>meri kuso</cp:lastModifiedBy>
  <cp:revision>7</cp:revision>
  <dcterms:created xsi:type="dcterms:W3CDTF">2021-11-17T07:30:03Z</dcterms:created>
  <dcterms:modified xsi:type="dcterms:W3CDTF">2021-11-17T08:31:31Z</dcterms:modified>
</cp:coreProperties>
</file>