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6520-2576-4012-8447-C9B32A494E9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083C-2312-46F0-9E0D-7A089BDDF40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E-library of search 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3581400"/>
            <a:ext cx="6019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NAME : GAMIDI AJAY</a:t>
            </a:r>
          </a:p>
          <a:p>
            <a:pPr algn="l"/>
            <a:r>
              <a:rPr lang="en-US" dirty="0" smtClean="0"/>
              <a:t>REG NO :192021034</a:t>
            </a:r>
          </a:p>
          <a:p>
            <a:pPr algn="l"/>
            <a:r>
              <a:rPr lang="en-US" dirty="0" smtClean="0"/>
              <a:t>SAVEETHA SCHOOL OF ENGINEERING*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Music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62484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ANALYSE  E-LIBRARY OF SUARCH  BOOK </a:t>
            </a:r>
            <a:r>
              <a:rPr lang="en-US" dirty="0" smtClean="0"/>
              <a:t>MODEL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 FORM</a:t>
            </a:r>
          </a:p>
          <a:p>
            <a:r>
              <a:rPr lang="en-US" dirty="0" smtClean="0"/>
              <a:t>BOOK  ENTRY  FORM</a:t>
            </a:r>
          </a:p>
          <a:p>
            <a:r>
              <a:rPr lang="en-US" dirty="0" smtClean="0"/>
              <a:t>USER  ACCOUNT  FORM</a:t>
            </a:r>
          </a:p>
          <a:p>
            <a:r>
              <a:rPr lang="en-US" dirty="0" smtClean="0"/>
              <a:t>BOOK  RETURN  </a:t>
            </a:r>
            <a:r>
              <a:rPr lang="en-US" dirty="0" smtClean="0"/>
              <a:t>FORM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form</a:t>
            </a:r>
            <a:endParaRPr lang="en-US" dirty="0"/>
          </a:p>
        </p:txBody>
      </p:sp>
      <p:pic>
        <p:nvPicPr>
          <p:cNvPr id="1026" name="Picture 2" descr="C:\Users\admin\Music\library_member_login_form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09899" y="1600200"/>
            <a:ext cx="712420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286000"/>
          <a:ext cx="8229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Excepted result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 valid name and password &amp; click on login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should display main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Enter 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should not display main window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ENTRY FORM: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9050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EXCEPTED 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click of ADD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first user have to fill all fields with proper data , if any Error like entering text data instead of number or entering number instead of text.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Click of DELETE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deletes the details of book by using Accession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 FORM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EXCEPTED 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RESULT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click of ADD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first user have to fill all fields with proper data , if any Error like entering text data instead of number or entering number instead of text.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Succesasful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the Click of DELETE 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 deletes the details of student by using Register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Successful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SCENARIO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Check if the username field accepts valid username and password field accepts valid password.</a:t>
            </a:r>
          </a:p>
          <a:p>
            <a:r>
              <a:rPr lang="en-US" dirty="0" smtClean="0"/>
              <a:t>Check if the wrong username and valid password allows access to any specific account.</a:t>
            </a:r>
          </a:p>
          <a:p>
            <a:r>
              <a:rPr lang="en-US" dirty="0" smtClean="0"/>
              <a:t>Check if the valid username and wrong password allows access to any specific account.</a:t>
            </a:r>
          </a:p>
          <a:p>
            <a:r>
              <a:rPr lang="en-US" dirty="0" smtClean="0"/>
              <a:t>Check if the forgot username link leads to username recovery page.</a:t>
            </a:r>
          </a:p>
          <a:p>
            <a:r>
              <a:rPr lang="en-US" dirty="0" smtClean="0"/>
              <a:t>Check if the forgot password link leads to the password recovery page.</a:t>
            </a:r>
          </a:p>
          <a:p>
            <a:r>
              <a:rPr lang="en-US" dirty="0" smtClean="0"/>
              <a:t>Check if the invalid username and password triggers any warning.</a:t>
            </a:r>
          </a:p>
          <a:p>
            <a:r>
              <a:rPr lang="en-US" dirty="0" smtClean="0"/>
              <a:t>Check if the invalid credentials open the random account.</a:t>
            </a:r>
          </a:p>
          <a:p>
            <a:r>
              <a:rPr lang="en-US" dirty="0" smtClean="0"/>
              <a:t>Check if the user is logged in, allows you to logout by using the link at the bottom of the application.</a:t>
            </a:r>
          </a:p>
          <a:p>
            <a:r>
              <a:rPr lang="en-US" dirty="0" smtClean="0"/>
              <a:t>Check if the logout link function as expected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collection, organization, preservation and dissemination </a:t>
            </a:r>
            <a:r>
              <a:rPr lang="en-US" dirty="0" err="1" smtClean="0"/>
              <a:t>ofinformation</a:t>
            </a:r>
            <a:r>
              <a:rPr lang="en-US" dirty="0" smtClean="0"/>
              <a:t> </a:t>
            </a:r>
            <a:r>
              <a:rPr lang="en-US" dirty="0" smtClean="0"/>
              <a:t>and knowledge are the goals of librarianship.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 smtClean="0"/>
              <a:t>are </a:t>
            </a:r>
            <a:r>
              <a:rPr lang="en-US" dirty="0" smtClean="0"/>
              <a:t>never-ending </a:t>
            </a:r>
            <a:r>
              <a:rPr lang="en-US" dirty="0" smtClean="0"/>
              <a:t>processes requiring changes in implementation as </a:t>
            </a:r>
            <a:r>
              <a:rPr lang="en-US" dirty="0" smtClean="0"/>
              <a:t>environments change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Y 3 SESSION 3 ACTIV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 3 SESSION 3 ACTIVITY</Template>
  <TotalTime>55</TotalTime>
  <Words>369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DAY 3 SESSION 3 ACTIVITY</vt:lpstr>
      <vt:lpstr>E-library of search books</vt:lpstr>
      <vt:lpstr>Aim :</vt:lpstr>
      <vt:lpstr>Requirements :</vt:lpstr>
      <vt:lpstr>Login form</vt:lpstr>
      <vt:lpstr>Test cases :</vt:lpstr>
      <vt:lpstr>BOOK ENTRY FORM:</vt:lpstr>
      <vt:lpstr>USER ACCOUNT FORM :</vt:lpstr>
      <vt:lpstr>TEST SCENARIO :</vt:lpstr>
      <vt:lpstr>CONCLUSION 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E-library of search books</dc:title>
  <dc:creator>admin</dc:creator>
  <cp:lastModifiedBy>admin</cp:lastModifiedBy>
  <cp:revision>6</cp:revision>
  <dcterms:created xsi:type="dcterms:W3CDTF">2022-09-30T15:53:50Z</dcterms:created>
  <dcterms:modified xsi:type="dcterms:W3CDTF">2022-09-30T16:49:31Z</dcterms:modified>
</cp:coreProperties>
</file>