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0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4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5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3981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32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97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57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8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07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2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E3FC7AC-E8A4-4E5E-851F-EF21F76EBDB9}" type="datetimeFigureOut">
              <a:rPr lang="en-US" smtClean="0"/>
              <a:t>11/28/2021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77B397C-736B-4A79-8C0D-5619A481B2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83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configuration-management?hsLang=en-us" TargetMode="External"/><Relationship Id="rId2" Type="http://schemas.openxmlformats.org/officeDocument/2006/relationships/hyperlink" Target="https://www.ansible.com/provisioning?hsLang=en-u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nsible.com/orchestration?hsLang=en-us" TargetMode="External"/><Relationship Id="rId4" Type="http://schemas.openxmlformats.org/officeDocument/2006/relationships/hyperlink" Target="https://www.ansible.com/application-deployment?hsLang=en-u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4059"/>
            <a:ext cx="12191999" cy="68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146" y="365708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configuration management tools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2010" y="2282587"/>
            <a:ext cx="8534400" cy="361526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Ansible</a:t>
            </a:r>
          </a:p>
          <a:p>
            <a:r>
              <a:rPr lang="en-US" b="1" dirty="0">
                <a:solidFill>
                  <a:schemeClr val="tx1"/>
                </a:solidFill>
              </a:rPr>
              <a:t>Chef</a:t>
            </a:r>
          </a:p>
          <a:p>
            <a:r>
              <a:rPr lang="en-US" b="1" dirty="0">
                <a:solidFill>
                  <a:schemeClr val="tx1"/>
                </a:solidFill>
              </a:rPr>
              <a:t>Puppet</a:t>
            </a:r>
          </a:p>
          <a:p>
            <a:r>
              <a:rPr lang="en-US" b="1" dirty="0">
                <a:solidFill>
                  <a:schemeClr val="tx1"/>
                </a:solidFill>
              </a:rPr>
              <a:t>Salt</a:t>
            </a:r>
          </a:p>
          <a:p>
            <a:r>
              <a:rPr lang="en-US" b="1" dirty="0">
                <a:solidFill>
                  <a:schemeClr val="tx1"/>
                </a:solidFill>
              </a:rPr>
              <a:t>CFEngine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6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2385" y="283821"/>
            <a:ext cx="8534400" cy="1507068"/>
          </a:xfrm>
        </p:spPr>
        <p:txBody>
          <a:bodyPr/>
          <a:lstStyle/>
          <a:p>
            <a:pPr algn="ctr"/>
            <a:r>
              <a:rPr lang="en-US" b="1" dirty="0"/>
              <a:t>Ansible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385" y="1790889"/>
            <a:ext cx="8534400" cy="43389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Ansible is a radically simple IT automation engine that automates </a:t>
            </a:r>
            <a:r>
              <a:rPr lang="en-US" dirty="0">
                <a:solidFill>
                  <a:schemeClr val="tx1"/>
                </a:solidFill>
                <a:hlinkClick r:id="rId2"/>
              </a:rPr>
              <a:t>cloud provisioning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>
                <a:solidFill>
                  <a:schemeClr val="tx1"/>
                </a:solidFill>
                <a:hlinkClick r:id="rId3"/>
              </a:rPr>
              <a:t>configuration management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>
                <a:solidFill>
                  <a:schemeClr val="tx1"/>
                </a:solidFill>
                <a:hlinkClick r:id="rId4"/>
              </a:rPr>
              <a:t>application deployment</a:t>
            </a:r>
            <a:r>
              <a:rPr lang="en-US" dirty="0">
                <a:solidFill>
                  <a:schemeClr val="tx1"/>
                </a:solidFill>
              </a:rPr>
              <a:t>, </a:t>
            </a:r>
            <a:r>
              <a:rPr lang="en-US" dirty="0">
                <a:solidFill>
                  <a:schemeClr val="tx1"/>
                </a:solidFill>
                <a:hlinkClick r:id="rId5"/>
              </a:rPr>
              <a:t>intra-service orchestration</a:t>
            </a:r>
            <a:r>
              <a:rPr lang="en-US" dirty="0">
                <a:solidFill>
                  <a:schemeClr val="tx1"/>
                </a:solidFill>
              </a:rPr>
              <a:t>, and many other IT needs.</a:t>
            </a:r>
          </a:p>
          <a:p>
            <a:r>
              <a:rPr lang="en-US" dirty="0">
                <a:solidFill>
                  <a:schemeClr val="tx1"/>
                </a:solidFill>
              </a:rPr>
              <a:t>Designed for multi-tier deployments since day one, Ansible models your IT infrastructure by describing how all of your systems inter-relate, rather than just managing one system at a time.</a:t>
            </a:r>
          </a:p>
          <a:p>
            <a:r>
              <a:rPr lang="en-US" dirty="0">
                <a:solidFill>
                  <a:schemeClr val="tx1"/>
                </a:solidFill>
              </a:rPr>
              <a:t>It uses no agents and no additional custom security infrastructure, so it's easy to deploy - and most importantly, it uses a very simple language (YAML, in the form of Ansible Playbooks) that allow you to describe your automation jobs in a way that approaches plain English.</a:t>
            </a:r>
          </a:p>
        </p:txBody>
      </p:sp>
    </p:spTree>
    <p:extLst>
      <p:ext uri="{BB962C8B-B14F-4D97-AF65-F5344CB8AC3E}">
        <p14:creationId xmlns:p14="http://schemas.microsoft.com/office/powerpoint/2010/main" val="22055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335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tf11469707_win32</Template>
  <TotalTime>58</TotalTime>
  <Words>19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configuration management tools </vt:lpstr>
      <vt:lpstr>Ansible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 Gamidi</dc:creator>
  <cp:lastModifiedBy>Rajesh Gamidi</cp:lastModifiedBy>
  <cp:revision>11</cp:revision>
  <dcterms:created xsi:type="dcterms:W3CDTF">2021-11-28T15:37:57Z</dcterms:created>
  <dcterms:modified xsi:type="dcterms:W3CDTF">2021-11-28T16:36:24Z</dcterms:modified>
</cp:coreProperties>
</file>