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Retrieval of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110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17-4A36-A56B-B3C941787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Retrieval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E-495E-9EE1-3D4E91C21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 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170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6D-429C-91F8-AEDCCF8240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Retrieval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E-495E-9EE1-3D4E91C216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574432"/>
        <c:axId val="597763504"/>
      </c:barChart>
      <c:catAx>
        <c:axId val="5945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763504"/>
        <c:crosses val="autoZero"/>
        <c:auto val="1"/>
        <c:lblAlgn val="ctr"/>
        <c:lblOffset val="100"/>
        <c:noMultiLvlLbl val="0"/>
      </c:catAx>
      <c:valAx>
        <c:axId val="5977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744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Insertion of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Insertion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A-4225-8884-66167D08B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 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Insertion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BA-4225-8884-66167D08BF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574432"/>
        <c:axId val="597763504"/>
      </c:barChart>
      <c:catAx>
        <c:axId val="5945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763504"/>
        <c:crosses val="autoZero"/>
        <c:auto val="1"/>
        <c:lblAlgn val="ctr"/>
        <c:lblOffset val="100"/>
        <c:noMultiLvlLbl val="0"/>
      </c:catAx>
      <c:valAx>
        <c:axId val="5977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744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E760-7980-422F-9B4F-78A236FD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C963F-323F-45C7-BF3A-8A34A81E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6EE8-911E-402D-91D1-7B7414D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6508-490D-4099-9E84-65803E1B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9E9E-B715-4271-8D64-A7AA161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9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5307-8A36-4CC8-86B8-765CB43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B73EC-8FA3-4030-9558-7F5F4B7F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40A1-8FA0-4392-B60E-F478C849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0720C-3A7A-4C73-818C-B045FD4C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FB01-6EFD-4328-A35B-2764656F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74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58B7-7DAA-4BBC-9A77-D08AB2C6D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D864D-F77D-4749-98C9-EE4F2FEA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C087-9F51-4CC1-B5C2-E869DA59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15E3-DB44-433A-AA09-D78BDC5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4099-2A18-430B-B282-55FC0C2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6B94-B659-4217-BE43-64C63C9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CD0D-A18B-4090-AA8C-4470708C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8648-E3ED-4AFC-BA33-F5A18BDD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E62A-5DA7-43D8-9D3B-F59D7094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C8B3-8EF9-4C1A-8F31-3C5409C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6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C65-5D6F-4480-BB00-314CA870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FE0-8C46-4F3B-9D0B-D57DCFA3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EDB2-2308-42B0-BD16-25517880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0B48-8A35-4298-8116-650BBAE9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E22-2226-4040-A930-1E434288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0999-06E2-44C0-8E7E-EA4B78F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AEE4-2AF9-49E2-95AB-85BF54ED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F01C-B294-4FD9-9758-0A7B5ABB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F633C-6C3A-4AB3-8E2A-3A14C6F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D9C1-B434-404A-82C9-CE6550E2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C5B9-36A5-4BFD-A2F8-74C2C678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6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BAA1-55CC-439E-8CD1-A488F58C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B5E6-D792-49D6-ACA5-79B59CF9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A56A-4AD7-4B9B-8453-B172DE13E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11D3F-C5FC-4D42-B9FA-0BB92914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B1B2-A2F6-476D-9887-EFED8360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316CB-0883-4396-9883-BFC93256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19F11-7151-472F-8016-51A183DB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39D4D-CB11-4CDB-839F-966C8680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4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F394-8F1F-4FCC-B56F-F90C5D2C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8BE1F-9661-4550-AE17-0C1D939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F3A50-C876-4CEC-A563-D1666D24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5B08D-1F2A-48DB-A313-B33417A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B8105-7190-48B8-97A5-A0CE373A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B8B8D-FFAB-4819-8A73-F59333D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BB62C-2366-46B4-BDE1-4D15D4A0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42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4CC8-7E05-4648-BDF5-557B8028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C9F5-154A-4887-903B-08F6B013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37EC5-E0CE-40E9-9781-713C7079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3D5F-A059-4DDA-8340-0A1C7712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B1A8-15D3-4167-9A69-FA4DD750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9363F-32A4-495A-9511-749C6A6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2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3F1E-6734-4931-B815-E2533FC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35BF0-F24C-4CDA-B176-711C407A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B3F2C-7FBC-4279-A698-44D84CFC1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C386-561E-4284-8E0A-F5DB19BD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52ED-01F8-4C4E-8FCB-35AD66F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24E6-BBC3-481E-AF2E-9ED39CF6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F7CBA-41DB-4F41-B494-68BEE20D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68FEE-8281-49F0-B24A-278CDACA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A85-A86F-41B3-AB44-6C6ED5909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FB2C-A8D2-4A65-816F-83A0CBF2AC91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2C90-18E8-48F8-96BF-6A6947CBA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A07F-F42E-471B-A190-49F38930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9892-C181-4BF5-9C48-E0C859B4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E419-B363-4D3D-85A2-84B51D45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CA" sz="580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6247-15A7-4265-AB2C-19A100ED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CA" sz="2400">
                <a:solidFill>
                  <a:schemeClr val="accent1"/>
                </a:solidFill>
              </a:rPr>
              <a:t>MySQL vs Mongo 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9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B9EDF-8C21-47E9-82D0-B4889DB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Data Model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3BF0A-0C28-41CE-9D59-D85D3B6E0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0" y="175035"/>
            <a:ext cx="8523514" cy="6317429"/>
          </a:xfrm>
        </p:spPr>
      </p:pic>
    </p:spTree>
    <p:extLst>
      <p:ext uri="{BB962C8B-B14F-4D97-AF65-F5344CB8AC3E}">
        <p14:creationId xmlns:p14="http://schemas.microsoft.com/office/powerpoint/2010/main" val="27559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1C0F7-1F6A-4DD8-8775-CBEDC7F3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Data Model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19545-DBB5-4C82-AC95-9D6A3153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32" y="444750"/>
            <a:ext cx="8502570" cy="5968500"/>
          </a:xfrm>
        </p:spPr>
      </p:pic>
    </p:spTree>
    <p:extLst>
      <p:ext uri="{BB962C8B-B14F-4D97-AF65-F5344CB8AC3E}">
        <p14:creationId xmlns:p14="http://schemas.microsoft.com/office/powerpoint/2010/main" val="193217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796CB-A7F6-4815-A321-8144E42B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79227D-32F4-415D-B80B-73D070E48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012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5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058824-CDE8-4FFC-9C12-97045378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Comparison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ABC96C5-806F-452E-A9F3-664F1F71D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8451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4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239F8-AFDA-4195-BF0F-3E4D866E3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CA" sz="58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3E931-429F-4B8F-8489-D9604B78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CA" sz="2400">
                <a:solidFill>
                  <a:schemeClr val="accent1"/>
                </a:solidFill>
              </a:rPr>
              <a:t>Vamsi Gamidi</a:t>
            </a:r>
          </a:p>
          <a:p>
            <a:r>
              <a:rPr lang="en-CA" sz="2400">
                <a:solidFill>
                  <a:schemeClr val="accent1"/>
                </a:solidFill>
              </a:rPr>
              <a:t>B00834696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6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Study</vt:lpstr>
      <vt:lpstr>Initial Data Model</vt:lpstr>
      <vt:lpstr>Final Data Model</vt:lpstr>
      <vt:lpstr>Comparison</vt:lpstr>
      <vt:lpstr>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Vamsi Gamidi</dc:creator>
  <cp:lastModifiedBy>Vamsi Gamidi</cp:lastModifiedBy>
  <cp:revision>5</cp:revision>
  <dcterms:created xsi:type="dcterms:W3CDTF">2019-10-22T03:28:06Z</dcterms:created>
  <dcterms:modified xsi:type="dcterms:W3CDTF">2019-10-22T13:56:51Z</dcterms:modified>
</cp:coreProperties>
</file>