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4C627F-FF95-4132-91F0-7097164F02D6}">
  <a:tblStyle styleId="{D14C627F-FF95-4132-91F0-7097164F0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326522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326522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326522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8326522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326522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8326522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326522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326522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a5f520b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a5f520b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a5f520b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7a5f520b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a5f520b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a5f520b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a5f520b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a5f520b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326522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8326522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326522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8326522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326522d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326522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40 rows, 30 columns (1,200 total indices)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16-bit blocks divided into 4 squares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1,200/4 = 300 registers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326522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326522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huddle.eurostarsoftwaretesting.com/software-bugs-in-2015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clipart-library.com/improvement-clipart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LLwDV_21d_3Xkt9LOVHqgJuPIHCpjOex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Chaser (Game)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Embedded Hardware/Software Project</a:t>
            </a:r>
            <a:endParaRPr sz="2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Janssen Gamilla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ECE 4225 - Hardware/Software Co-Design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Faced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29450" y="2078875"/>
            <a:ext cx="46140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monitor output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Hsync and Vsync not properly counted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VGA Controller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Had to restrict bounds of play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Portions of screen duplicated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Graphic updating method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Results in observable screen blinking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Originally tried to implement the Snake game</a:t>
            </a:r>
            <a:endParaRPr sz="16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450" y="1599225"/>
            <a:ext cx="3495749" cy="264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5343525" y="4243650"/>
            <a:ext cx="34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source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29450" y="2078875"/>
            <a:ext cx="42216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Fixing Screen </a:t>
            </a:r>
            <a:r>
              <a:rPr lang="en" sz="1800"/>
              <a:t>Duplication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Utilize entire screen for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Game reset functionality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organization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Displaying Score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difficulty levels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</a:t>
            </a:r>
            <a:r>
              <a:rPr lang="en" sz="1800"/>
              <a:t>bstacles</a:t>
            </a:r>
            <a:endParaRPr sz="1800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00" y="1990800"/>
            <a:ext cx="2963800" cy="253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6864650" y="4524850"/>
            <a:ext cx="10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source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4294967295" type="title"/>
          </p:nvPr>
        </p:nvSpPr>
        <p:spPr>
          <a:xfrm>
            <a:off x="727650" y="445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Demo</a:t>
            </a:r>
            <a:endParaRPr/>
          </a:p>
        </p:txBody>
      </p:sp>
      <p:pic>
        <p:nvPicPr>
          <p:cNvPr id="179" name="Google Shape;179;p24" title="IMG_3915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Questions?</a:t>
            </a:r>
            <a:endParaRPr sz="2400"/>
          </a:p>
        </p:txBody>
      </p:sp>
      <p:sp>
        <p:nvSpPr>
          <p:cNvPr id="187" name="Google Shape;187;p25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Design a project that implements a combined Hardware/Software Embedded system.</a:t>
            </a:r>
            <a:endParaRPr sz="17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375" y="2571750"/>
            <a:ext cx="3304850" cy="23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Chasing Game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46629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 directs the movement of their block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a target block is reached, the user’s block changes color, score incremented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score limit is reached, game restarts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Inputs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 Push buttons on the Basys 3 FPGA Development board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Outputs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VGA Monitor (640x480 @ 60Hz)</a:t>
            </a:r>
            <a:endParaRPr sz="15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50" y="2377375"/>
            <a:ext cx="3584553" cy="20163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Functional Decomposition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Hardware</a:t>
            </a:r>
            <a:endParaRPr sz="17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Handling User input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Button presses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Outputting VGA Graphics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Output RGB values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Drive Hsync and Vsync </a:t>
            </a:r>
            <a:endParaRPr sz="1500"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Software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 Logic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Starting and restarting game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block movement/direction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and target positions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Detecting Collision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Changing user block color</a:t>
            </a:r>
            <a:endParaRPr sz="15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00" y="4252375"/>
            <a:ext cx="25717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475"/>
            <a:ext cx="9144000" cy="34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Block Diagram</a:t>
            </a:r>
            <a:endParaRPr b="1" sz="3000"/>
          </a:p>
        </p:txBody>
      </p:sp>
      <p:sp>
        <p:nvSpPr>
          <p:cNvPr id="119" name="Google Shape;119;p17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84925" y="2071475"/>
            <a:ext cx="788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07" u="sng"/>
              <a:t>User Input Handling</a:t>
            </a:r>
            <a:endParaRPr sz="1707" u="sng"/>
          </a:p>
          <a:p>
            <a:pPr indent="-334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4 Push Buttons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Each drive a single bit in a 4 bit vector</a:t>
            </a:r>
            <a:endParaRPr sz="1660"/>
          </a:p>
          <a:p>
            <a:pPr indent="-3340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■"/>
            </a:pPr>
            <a:r>
              <a:rPr lang="en" sz="1660"/>
              <a:t>Ex: Up button drives an output of “0001”, down button drives “0010”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Vector connected to an AXI GPIO core block</a:t>
            </a:r>
            <a:endParaRPr sz="1660"/>
          </a:p>
          <a:p>
            <a:pPr indent="-3340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■"/>
            </a:pPr>
            <a:r>
              <a:rPr lang="en" sz="1660"/>
              <a:t>Easy interfacing with AXI Bus</a:t>
            </a:r>
            <a:endParaRPr sz="1660"/>
          </a:p>
          <a:p>
            <a:pPr indent="-3340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■"/>
            </a:pPr>
            <a:r>
              <a:rPr lang="en" sz="1660"/>
              <a:t>Able to be read in software (with the </a:t>
            </a:r>
            <a:r>
              <a:rPr lang="en" sz="1660"/>
              <a:t>help</a:t>
            </a:r>
            <a:r>
              <a:rPr lang="en" sz="1660"/>
              <a:t> of some libraries)</a:t>
            </a:r>
            <a:endParaRPr sz="16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60" u="sng"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75" y="954001"/>
            <a:ext cx="5399225" cy="16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43293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VGA Output</a:t>
            </a:r>
            <a:endParaRPr sz="17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Frame buffer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Contain 4-bit color value to row/col pairs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VGA Signal Module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Mapped to Basys 3 VGA pins for output to monitor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Handle HSync and VSync</a:t>
            </a:r>
            <a:endParaRPr sz="1600"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Modules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750" y="1540325"/>
            <a:ext cx="4085349" cy="33294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Drawing Design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53355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Divided 640x480 screen 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300 registers for each frame buffer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 blocks for each register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Writing to registers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Each register is a different location 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Assign a value to each location</a:t>
            </a:r>
            <a:endParaRPr sz="1600"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Able to get colors on screen</a:t>
            </a:r>
            <a:endParaRPr sz="1600"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6338800" y="251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{D14C627F-FF95-4132-91F0-7097164F02D6}</a:tableStyleId>
              </a:tblPr>
              <a:tblGrid>
                <a:gridCol w="519850"/>
                <a:gridCol w="519850"/>
                <a:gridCol w="519850"/>
                <a:gridCol w="519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20"/>
          <p:cNvSpPr txBox="1"/>
          <p:nvPr/>
        </p:nvSpPr>
        <p:spPr>
          <a:xfrm>
            <a:off x="6338800" y="2883500"/>
            <a:ext cx="2079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Red: 0x0000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000F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Green: 0x0000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0000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Blue: 0x0000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0000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4" name="Google Shape;144;p20"/>
          <p:cNvGraphicFramePr/>
          <p:nvPr/>
        </p:nvGraphicFramePr>
        <p:xfrm>
          <a:off x="6338750" y="383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{D14C627F-FF95-4132-91F0-7097164F02D6}</a:tableStyleId>
              </a:tblPr>
              <a:tblGrid>
                <a:gridCol w="519850"/>
                <a:gridCol w="519850"/>
                <a:gridCol w="519850"/>
                <a:gridCol w="519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0"/>
          <p:cNvSpPr txBox="1"/>
          <p:nvPr/>
        </p:nvSpPr>
        <p:spPr>
          <a:xfrm>
            <a:off x="5878500" y="419822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Red: 0x0000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0000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Green: 0x0000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00F0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Blue: 0x0000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0000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878500" y="16725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Lato"/>
                <a:ea typeface="Lato"/>
                <a:cs typeface="Lato"/>
                <a:sym typeface="Lato"/>
              </a:rPr>
              <a:t>What’s drawn to the registers</a:t>
            </a:r>
            <a:endParaRPr sz="15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12-bit RGB value for red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(F,0,0)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7671300" y="504495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Software Components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1805775"/>
            <a:ext cx="41328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moveDirection(int readData)</a:t>
            </a:r>
            <a:endParaRPr b="1"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Changes direction of the user’s block based on button press (readData)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Up button sets yDirection =1 and xDirection = 0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y+= yDirection; x+=xDirection;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Calls draw_pixel(int x, int y)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changeColor()</a:t>
            </a:r>
            <a:endParaRPr b="1"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Changes color of user block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Utilizes most significant 16 bits unused for each color frame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Ex: userRed = 0x000</a:t>
            </a:r>
            <a:r>
              <a:rPr b="1" lang="en" sz="1200" u="sng"/>
              <a:t>1</a:t>
            </a:r>
            <a:r>
              <a:rPr lang="en" sz="1200"/>
              <a:t>FFFF, next color is blue, so userRed = 0x00</a:t>
            </a:r>
            <a:r>
              <a:rPr b="1" lang="en" sz="1200" u="sng"/>
              <a:t>1</a:t>
            </a:r>
            <a:r>
              <a:rPr lang="en" sz="1200"/>
              <a:t>00000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Bit masking used to determine color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862250" y="1848225"/>
            <a:ext cx="41328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startGame()</a:t>
            </a:r>
            <a:endParaRPr b="1"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 game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Calls gameWon() to determine whether to restart game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detectCollision()</a:t>
            </a:r>
            <a:endParaRPr b="1"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Compares user block x and y values to target’s position to determine collision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Set new target position if collided</a:t>
            </a:r>
            <a:endParaRPr sz="1200"/>
          </a:p>
        </p:txBody>
      </p:sp>
      <p:sp>
        <p:nvSpPr>
          <p:cNvPr id="155" name="Google Shape;155;p21"/>
          <p:cNvSpPr txBox="1"/>
          <p:nvPr/>
        </p:nvSpPr>
        <p:spPr>
          <a:xfrm>
            <a:off x="7626900" y="4697100"/>
            <a:ext cx="15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ECE 4225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