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5860" y="820922"/>
            <a:ext cx="8735325" cy="9576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938921" y="2420658"/>
            <a:ext cx="7546989" cy="1329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SAE S3 – Développement d’un logiciel de gestion de tournoi e-Sport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6177DA-1F8F-509D-CFE5-262D9F073976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A2DC2-D365-6119-0299-AB0035EA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9716691">
            <a:off x="10634497" y="3952729"/>
            <a:ext cx="2234618" cy="365125"/>
          </a:xfrm>
        </p:spPr>
        <p:txBody>
          <a:bodyPr/>
          <a:lstStyle/>
          <a:p>
            <a:fld id="{D25693BC-17B9-4F6F-BEC7-2253FE3F13EE}" type="datetime1">
              <a:rPr lang="fr-FR" sz="2000" smtClean="0"/>
              <a:t>12/01/2024</a:t>
            </a:fld>
            <a:endParaRPr lang="fr-FR" sz="2000" dirty="0"/>
          </a:p>
        </p:txBody>
      </p:sp>
      <p:pic>
        <p:nvPicPr>
          <p:cNvPr id="11" name="Image 1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8E7DE3E-865B-9AC2-CF9A-50601E2DB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F46DBA-22B8-730D-2F3A-15BAE9CC1D8D}"/>
              </a:ext>
            </a:extLst>
          </p:cNvPr>
          <p:cNvSpPr txBox="1"/>
          <p:nvPr/>
        </p:nvSpPr>
        <p:spPr>
          <a:xfrm>
            <a:off x="10091060" y="5917097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TESM E-</a:t>
            </a:r>
            <a:r>
              <a:rPr lang="fr-FR" dirty="0" err="1"/>
              <a:t>Sporter</a:t>
            </a:r>
            <a:r>
              <a:rPr lang="fr-FR" dirty="0"/>
              <a:t> Manager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Objectif du projet TESM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 dirty="0"/>
              <a:t>Démonstration du logiciel de gestion de tournoi</a:t>
            </a:r>
          </a:p>
          <a:p>
            <a:pPr rtl="0"/>
            <a:r>
              <a:rPr lang="fr-FR" dirty="0"/>
              <a:t>Présentation de chaque User Story</a:t>
            </a:r>
          </a:p>
          <a:p>
            <a:pPr rtl="0"/>
            <a:r>
              <a:rPr lang="fr-FR" dirty="0"/>
              <a:t>Répartition du travail</a:t>
            </a:r>
          </a:p>
          <a:p>
            <a:pPr rtl="0"/>
            <a:r>
              <a:rPr lang="fr-FR" dirty="0"/>
              <a:t>Bilan</a:t>
            </a:r>
          </a:p>
        </p:txBody>
      </p:sp>
      <p:pic>
        <p:nvPicPr>
          <p:cNvPr id="2" name="Image 1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3A5963-8739-AADE-CC0C-C19CDFA00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9" name="Espace réservé du contenu 8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0245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49731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/>
              <a:t>Ajouter un titre de diapositive - 1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69</TotalTime>
  <Words>166</Words>
  <Application>Microsoft Office PowerPoint</Application>
  <PresentationFormat>Personnalisé</PresentationFormat>
  <Paragraphs>56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TESM E-Sporter Manager</vt:lpstr>
      <vt:lpstr>TESM E-Sporter Manager</vt:lpstr>
      <vt:lpstr>Disposition de titre et de contenu avec graphique</vt:lpstr>
      <vt:lpstr>Disposition de deux contenus avec tableau</vt:lpstr>
      <vt:lpstr>Disposition de deux contenus avec graphique SmartArt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TESM E-Sporter Manager</dc:title>
  <dc:creator>Simon Armand</dc:creator>
  <cp:lastModifiedBy>Simon Armand</cp:lastModifiedBy>
  <cp:revision>2</cp:revision>
  <dcterms:created xsi:type="dcterms:W3CDTF">2024-01-12T14:12:50Z</dcterms:created>
  <dcterms:modified xsi:type="dcterms:W3CDTF">2024-01-12T15:22:10Z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