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68" r:id="rId6"/>
    <p:sldId id="259" r:id="rId7"/>
    <p:sldId id="261" r:id="rId8"/>
    <p:sldId id="278" r:id="rId9"/>
    <p:sldId id="277" r:id="rId10"/>
    <p:sldId id="276" r:id="rId11"/>
    <p:sldId id="275" r:id="rId12"/>
    <p:sldId id="274" r:id="rId13"/>
    <p:sldId id="273" r:id="rId14"/>
    <p:sldId id="272" r:id="rId15"/>
    <p:sldId id="267" r:id="rId16"/>
    <p:sldId id="269" r:id="rId17"/>
    <p:sldId id="270" r:id="rId18"/>
    <p:sldId id="262" r:id="rId19"/>
    <p:sldId id="263" r:id="rId20"/>
    <p:sldId id="271" r:id="rId21"/>
    <p:sldId id="265" r:id="rId22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37" autoAdjust="0"/>
  </p:normalViewPr>
  <p:slideViewPr>
    <p:cSldViewPr>
      <p:cViewPr varScale="1">
        <p:scale>
          <a:sx n="80" d="100"/>
          <a:sy n="80" d="100"/>
        </p:scale>
        <p:origin x="62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fr-FR" noProof="0" dirty="0"/>
            <a:t>Tâche 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fr-FR" noProof="0" dirty="0"/>
            <a:t>Tâche 2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fr-FR" noProof="0" dirty="0"/>
            <a:t>Tâche 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800" kern="1200" noProof="0" dirty="0"/>
            <a:t>Tâche 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800" kern="1200" noProof="0" dirty="0"/>
            <a:t>Tâche 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800" kern="1200" noProof="0" dirty="0"/>
            <a:t>Tâche 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29/02/2024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29/02/2024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A1F22-34D2-110F-4A15-9193C99A7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27AD4E-75C6-9DF5-8195-CBAEA8AEF2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B6FB987-CA08-448E-D6F7-8486DE9AC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1F2804-F75A-E054-264E-13A77DC593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9177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4BCB8-71C6-684C-C5DA-849DB6BE5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02BCEB3-0BBC-7BC0-C9BF-3771B75151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AA168F1-9763-143B-95DA-7C2E59F2E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B8AEE9-C08E-FD14-4094-5070C18C70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692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996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042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19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9119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36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341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648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BAB49-3C12-1BFD-D73C-18E581608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A61A176-D6A0-401C-7AB0-19FB974F22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82A75B4-B57A-8CD7-EBC8-ED6707A75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5E4E47-1E80-9942-B391-F84370320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0179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61657-91EF-C1A3-1E73-D25B912F4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1A013BE-B6D8-F4C6-7C8A-FA178EDC7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1DA0047-29BE-247A-BD67-914DF51BC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E7C8B0-1B02-69C5-FAF2-573090E019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7607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EB5D0-A610-3B49-9A2D-11E8B9210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EB1D774-C0E7-66A9-6E8D-C5D217F72D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C90187F-C005-E94E-B853-71FE31C0E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020DC1-1325-E6BA-5343-4E1E4B134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78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6FC2C-E3D7-D38B-CDBF-B435128FB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2A3D7CD-390D-158C-10CF-1BF90906A9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B2E14DC-647E-6C27-C2EE-CFDC18A4C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21986D-3253-B428-4FA6-D78242F291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123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4C933-C63A-681E-D6DD-CF795DC84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1C7F41F-407B-11E2-3FDD-57CB4C495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A33A777-A40F-36B5-719D-4905FDD0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FA4DA8-57F8-B1CD-72DA-3A897BB88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248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29/02/2024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29/02/2024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29/02/2024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29/02/2024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29/02/2024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29/02/2024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29/02/2024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29/02/2024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29/02/2024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29/02/2024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29/02/2024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29/02/2024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89956" y="1200021"/>
            <a:ext cx="4613252" cy="883643"/>
          </a:xfrm>
        </p:spPr>
        <p:txBody>
          <a:bodyPr rtlCol="0"/>
          <a:lstStyle/>
          <a:p>
            <a:pPr rtl="0"/>
            <a:r>
              <a:rPr lang="fr-FR" dirty="0"/>
              <a:t>Rapport d’audit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3283730" y="3166616"/>
            <a:ext cx="5621364" cy="524768"/>
          </a:xfrm>
        </p:spPr>
        <p:txBody>
          <a:bodyPr rtlCol="0"/>
          <a:lstStyle/>
          <a:p>
            <a:pPr rtl="0"/>
            <a:r>
              <a:rPr lang="fr-FR" dirty="0"/>
              <a:t>L’équipe 4 audite l’équipe 3 !</a:t>
            </a:r>
          </a:p>
        </p:txBody>
      </p:sp>
      <p:pic>
        <p:nvPicPr>
          <p:cNvPr id="3" name="Image 2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3EB649EE-C546-8B06-2A08-3DF235B21F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370" y="1"/>
            <a:ext cx="2586519" cy="164184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6021A3D-0ADA-A070-0943-C1D11FD69D3A}"/>
              </a:ext>
            </a:extLst>
          </p:cNvPr>
          <p:cNvSpPr txBox="1"/>
          <p:nvPr/>
        </p:nvSpPr>
        <p:spPr>
          <a:xfrm>
            <a:off x="0" y="4400549"/>
            <a:ext cx="439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Armand Simon</a:t>
            </a:r>
          </a:p>
          <a:p>
            <a:r>
              <a:rPr lang="en-US" sz="2000" dirty="0"/>
              <a:t>     Brando </a:t>
            </a:r>
            <a:r>
              <a:rPr lang="en-US" sz="2000" dirty="0" err="1"/>
              <a:t>Titouan</a:t>
            </a:r>
            <a:endParaRPr lang="en-US" sz="2000" dirty="0"/>
          </a:p>
          <a:p>
            <a:r>
              <a:rPr lang="en-US" sz="2000" dirty="0"/>
              <a:t> Gikapa Christian</a:t>
            </a:r>
          </a:p>
          <a:p>
            <a:r>
              <a:rPr lang="en-US" sz="2000" dirty="0" err="1"/>
              <a:t>Gribanova</a:t>
            </a:r>
            <a:r>
              <a:rPr lang="en-US" sz="2000" dirty="0"/>
              <a:t> Sofia</a:t>
            </a:r>
          </a:p>
          <a:p>
            <a:r>
              <a:rPr lang="en-US" sz="2000" dirty="0"/>
              <a:t>Pelletier Alex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F082CAE-C776-38F0-9EE6-E40E2B0313D2}"/>
              </a:ext>
            </a:extLst>
          </p:cNvPr>
          <p:cNvSpPr txBox="1"/>
          <p:nvPr/>
        </p:nvSpPr>
        <p:spPr>
          <a:xfrm>
            <a:off x="8758708" y="5898559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M. Pascal FERNANDEZ</a:t>
            </a:r>
          </a:p>
          <a:p>
            <a:r>
              <a:rPr lang="en-US" sz="2800" dirty="0" err="1"/>
              <a:t>Mme</a:t>
            </a:r>
            <a:r>
              <a:rPr lang="en-US" sz="2800" dirty="0"/>
              <a:t> Christine JULIEN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4013C-B3AB-F963-AB6A-B155CADE6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D7317F15-0CC0-8F1C-98B0-B0D3C949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- 2</a:t>
            </a:r>
          </a:p>
        </p:txBody>
      </p:sp>
      <p:sp>
        <p:nvSpPr>
          <p:cNvPr id="8" name="Espace réservé du texte 7">
            <a:extLst>
              <a:ext uri="{FF2B5EF4-FFF2-40B4-BE49-F238E27FC236}">
                <a16:creationId xmlns:a16="http://schemas.microsoft.com/office/drawing/2014/main" id="{4B15753C-A07B-0BF2-1F63-AE47D75BB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2D3BBD7E-F03D-75F4-E605-B5A6CD8A85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texte 8">
            <a:extLst>
              <a:ext uri="{FF2B5EF4-FFF2-40B4-BE49-F238E27FC236}">
                <a16:creationId xmlns:a16="http://schemas.microsoft.com/office/drawing/2014/main" id="{03565FFF-A65F-CE1C-B9D9-D20FC03A3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B53BE0A-5590-867C-EB53-24050DA5A7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219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0AB45-94FC-66A9-83FC-928B60012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6294D1A-0AD8-5A80-3A66-E15E9A10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- 2</a:t>
            </a:r>
          </a:p>
        </p:txBody>
      </p:sp>
      <p:sp>
        <p:nvSpPr>
          <p:cNvPr id="8" name="Espace réservé du texte 7">
            <a:extLst>
              <a:ext uri="{FF2B5EF4-FFF2-40B4-BE49-F238E27FC236}">
                <a16:creationId xmlns:a16="http://schemas.microsoft.com/office/drawing/2014/main" id="{FC413754-C930-9DF1-961E-5BF8F8EDD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B78E8746-8E6B-BCB6-CAD4-7034E6E36F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texte 8">
            <a:extLst>
              <a:ext uri="{FF2B5EF4-FFF2-40B4-BE49-F238E27FC236}">
                <a16:creationId xmlns:a16="http://schemas.microsoft.com/office/drawing/2014/main" id="{095DFA36-CEDB-2A51-AEF4-7FE0948A3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88325F15-0595-6752-F47D-828F6D11C6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0043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titre et de contenu avec graphique</a:t>
            </a:r>
          </a:p>
        </p:txBody>
      </p:sp>
      <p:graphicFrame>
        <p:nvGraphicFramePr>
          <p:cNvPr id="9" name="Espace réservé du contenu 8" descr="Histogramme groupé affichant les valeurs de 3 séries pour 4 caté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402454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8497318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Cours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Groupe 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Groupe 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Cours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Cours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fr-FR" dirty="0"/>
                        <a:t>Cours 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deux contenus avec graphique </a:t>
            </a:r>
            <a:r>
              <a:rPr lang="fr-FR" dirty="0" err="1"/>
              <a:t>SmartArt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  <p:graphicFrame>
        <p:nvGraphicFramePr>
          <p:cNvPr id="5" name="Espace réservé du contenu 4" descr="Processus échelonné présentant 3 tâches superposées. Deux flèches vers le bas indiquent la progression de la première à la deuxième tâche, puis de la deuxième à la troisième tâche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5455457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- 4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- 5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’image 5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3646140" y="1722103"/>
            <a:ext cx="4011433" cy="446227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Revue de code</a:t>
            </a:r>
          </a:p>
          <a:p>
            <a:pPr lvl="1"/>
            <a:r>
              <a:rPr lang="fr-FR" dirty="0"/>
              <a:t>User Stories</a:t>
            </a:r>
          </a:p>
          <a:p>
            <a:pPr lvl="1"/>
            <a:r>
              <a:rPr lang="fr-FR" dirty="0"/>
              <a:t>Code Smell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86210F9-DA69-DAC1-850C-443F79791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967" y="3558954"/>
            <a:ext cx="5715495" cy="2808312"/>
          </a:xfrm>
          <a:prstGeom prst="rect">
            <a:avLst/>
          </a:prstGeom>
        </p:spPr>
      </p:pic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C4DC42B7-F02B-2D54-8A35-E7DB2C0A2D85}"/>
              </a:ext>
            </a:extLst>
          </p:cNvPr>
          <p:cNvSpPr txBox="1">
            <a:spLocks/>
          </p:cNvSpPr>
          <p:nvPr/>
        </p:nvSpPr>
        <p:spPr>
          <a:xfrm>
            <a:off x="6814492" y="1688838"/>
            <a:ext cx="4011433" cy="289756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dirty="0"/>
              <a:t>Tests Utilisateurs</a:t>
            </a:r>
          </a:p>
          <a:p>
            <a:pPr lvl="1"/>
            <a:r>
              <a:rPr lang="fr-FR" dirty="0"/>
              <a:t>Evaluation du Design</a:t>
            </a:r>
          </a:p>
          <a:p>
            <a:pPr lvl="1"/>
            <a:r>
              <a:rPr lang="fr-FR" dirty="0"/>
              <a:t>Hiérarchie visuelle</a:t>
            </a:r>
          </a:p>
          <a:p>
            <a:pPr lvl="1"/>
            <a:r>
              <a:rPr lang="fr-FR" dirty="0"/>
              <a:t>Ergonomie générale</a:t>
            </a:r>
          </a:p>
          <a:p>
            <a:pPr lvl="1"/>
            <a:r>
              <a:rPr lang="fr-FR" dirty="0"/>
              <a:t>Tests des User Stories</a:t>
            </a:r>
          </a:p>
          <a:p>
            <a:pPr lvl="1"/>
            <a:r>
              <a:rPr lang="fr-FR" dirty="0"/>
              <a:t>Remarques générales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625176" y="2209801"/>
            <a:ext cx="9498435" cy="2764335"/>
          </a:xfrm>
        </p:spPr>
        <p:txBody>
          <a:bodyPr rtlCol="0"/>
          <a:lstStyle/>
          <a:p>
            <a:pPr rtl="0"/>
            <a:r>
              <a:rPr lang="fr-FR" dirty="0"/>
              <a:t>Revue de code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- 2</a:t>
            </a:r>
          </a:p>
        </p:txBody>
      </p:sp>
      <p:sp>
        <p:nvSpPr>
          <p:cNvPr id="8" name="Espace réservé du texte 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texte 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45687-7529-6082-790F-427CC4B29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6C73AC21-6EFB-A492-5DA4-0D3213C6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- 2</a:t>
            </a:r>
          </a:p>
        </p:txBody>
      </p:sp>
      <p:sp>
        <p:nvSpPr>
          <p:cNvPr id="8" name="Espace réservé du texte 7">
            <a:extLst>
              <a:ext uri="{FF2B5EF4-FFF2-40B4-BE49-F238E27FC236}">
                <a16:creationId xmlns:a16="http://schemas.microsoft.com/office/drawing/2014/main" id="{829CB6BF-7C92-2BBD-9E7B-E6844688A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EC7FB207-9A0E-68AD-AB01-CC495ADF3B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texte 8">
            <a:extLst>
              <a:ext uri="{FF2B5EF4-FFF2-40B4-BE49-F238E27FC236}">
                <a16:creationId xmlns:a16="http://schemas.microsoft.com/office/drawing/2014/main" id="{0F7CBDD4-BEC3-FB9B-4093-709191668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07B8F481-B327-BA4F-1065-0C9909F82D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832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F90A3-9920-7074-5C32-18D5829B5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BE47536B-7ABA-7C1B-C3A7-EE6DAE77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- 2</a:t>
            </a:r>
          </a:p>
        </p:txBody>
      </p:sp>
      <p:sp>
        <p:nvSpPr>
          <p:cNvPr id="8" name="Espace réservé du texte 7">
            <a:extLst>
              <a:ext uri="{FF2B5EF4-FFF2-40B4-BE49-F238E27FC236}">
                <a16:creationId xmlns:a16="http://schemas.microsoft.com/office/drawing/2014/main" id="{CD177DCF-86F4-A5FC-5A63-2DEDCF9D5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D1D7B68F-8BE8-49F3-D2F1-6A6B6A9677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texte 8">
            <a:extLst>
              <a:ext uri="{FF2B5EF4-FFF2-40B4-BE49-F238E27FC236}">
                <a16:creationId xmlns:a16="http://schemas.microsoft.com/office/drawing/2014/main" id="{90A851E9-9B3E-8593-495C-C637728A9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04C45437-5461-BD47-0098-21DA0EB44E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3230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30018-DD14-6C4B-767A-6E131AFE1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ED91A39-2723-3C80-1513-0605F1D2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- 2</a:t>
            </a:r>
          </a:p>
        </p:txBody>
      </p:sp>
      <p:sp>
        <p:nvSpPr>
          <p:cNvPr id="8" name="Espace réservé du texte 7">
            <a:extLst>
              <a:ext uri="{FF2B5EF4-FFF2-40B4-BE49-F238E27FC236}">
                <a16:creationId xmlns:a16="http://schemas.microsoft.com/office/drawing/2014/main" id="{C53F1E87-AF82-361A-7144-537EF4E73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9D6DB091-BA2A-16DF-0073-640B946CA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texte 8">
            <a:extLst>
              <a:ext uri="{FF2B5EF4-FFF2-40B4-BE49-F238E27FC236}">
                <a16:creationId xmlns:a16="http://schemas.microsoft.com/office/drawing/2014/main" id="{23D5694A-F81B-BB0D-359D-36EC6B776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5BE42FDB-A2CA-9A3F-EA3F-114211E7C7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186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9115C-6455-B923-CB34-7480D9023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A8E217B6-7689-732D-EB3D-2C67B4BA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- 2</a:t>
            </a:r>
          </a:p>
        </p:txBody>
      </p:sp>
      <p:sp>
        <p:nvSpPr>
          <p:cNvPr id="8" name="Espace réservé du texte 7">
            <a:extLst>
              <a:ext uri="{FF2B5EF4-FFF2-40B4-BE49-F238E27FC236}">
                <a16:creationId xmlns:a16="http://schemas.microsoft.com/office/drawing/2014/main" id="{81D7B1BE-2161-4964-4059-B66EA6014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7894775F-BC82-3D1A-D699-4CCFD517BD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texte 8">
            <a:extLst>
              <a:ext uri="{FF2B5EF4-FFF2-40B4-BE49-F238E27FC236}">
                <a16:creationId xmlns:a16="http://schemas.microsoft.com/office/drawing/2014/main" id="{F9ABB5B1-4174-D3BC-753F-81CA878EB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412E8FEF-5F9F-31E8-5F3E-75D80D82C1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38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6462C-2B6A-1F41-7DDF-6F3940BF2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36E9BEE-E943-8285-D494-5523C833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Ajouter un titre de diapositive - 2</a:t>
            </a:r>
          </a:p>
        </p:txBody>
      </p:sp>
      <p:sp>
        <p:nvSpPr>
          <p:cNvPr id="8" name="Espace réservé du texte 7">
            <a:extLst>
              <a:ext uri="{FF2B5EF4-FFF2-40B4-BE49-F238E27FC236}">
                <a16:creationId xmlns:a16="http://schemas.microsoft.com/office/drawing/2014/main" id="{991A8257-CA2A-B84C-CB8A-D98214059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CC5F6D81-5BD0-975E-E387-292A86CAC2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texte 8">
            <a:extLst>
              <a:ext uri="{FF2B5EF4-FFF2-40B4-BE49-F238E27FC236}">
                <a16:creationId xmlns:a16="http://schemas.microsoft.com/office/drawing/2014/main" id="{71BDE81D-EE25-E24F-E3F9-6BB8DAA56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DA696CC3-4562-9E18-5ADB-AC6282BFA7E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8202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97</TotalTime>
  <Words>211</Words>
  <Application>Microsoft Office PowerPoint</Application>
  <PresentationFormat>Personnalisé</PresentationFormat>
  <Paragraphs>73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Technologie 16:9</vt:lpstr>
      <vt:lpstr>Rapport d’audit</vt:lpstr>
      <vt:lpstr>Sommaire</vt:lpstr>
      <vt:lpstr>Revue de code</vt:lpstr>
      <vt:lpstr>Ajouter un titre de diapositive - 2</vt:lpstr>
      <vt:lpstr>Ajouter un titre de diapositive - 2</vt:lpstr>
      <vt:lpstr>Ajouter un titre de diapositive - 2</vt:lpstr>
      <vt:lpstr>Ajouter un titre de diapositive - 2</vt:lpstr>
      <vt:lpstr>Ajouter un titre de diapositive - 2</vt:lpstr>
      <vt:lpstr>Ajouter un titre de diapositive - 2</vt:lpstr>
      <vt:lpstr>Ajouter un titre de diapositive - 2</vt:lpstr>
      <vt:lpstr>Ajouter un titre de diapositive - 2</vt:lpstr>
      <vt:lpstr>Disposition de titre et de contenu avec graphique</vt:lpstr>
      <vt:lpstr>Disposition de deux contenus avec tableau</vt:lpstr>
      <vt:lpstr>Disposition de deux contenus avec graphique SmartArt</vt:lpstr>
      <vt:lpstr>Ajouter un titre de diapositive - 3</vt:lpstr>
      <vt:lpstr>Présentation PowerPoint</vt:lpstr>
      <vt:lpstr>Ajouter un titre de diapositive - 4</vt:lpstr>
      <vt:lpstr>Ajouter un titre de diapositive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d’audit</dc:title>
  <dc:creator>Simon Armand</dc:creator>
  <cp:lastModifiedBy>Simon Armand</cp:lastModifiedBy>
  <cp:revision>1</cp:revision>
  <dcterms:created xsi:type="dcterms:W3CDTF">2024-02-29T13:32:36Z</dcterms:created>
  <dcterms:modified xsi:type="dcterms:W3CDTF">2024-02-29T15:09:58Z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