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8" r:id="rId6"/>
    <p:sldId id="280" r:id="rId7"/>
    <p:sldId id="259" r:id="rId8"/>
    <p:sldId id="279" r:id="rId9"/>
    <p:sldId id="281" r:id="rId10"/>
    <p:sldId id="283" r:id="rId11"/>
    <p:sldId id="282" r:id="rId12"/>
    <p:sldId id="284" r:id="rId13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37" autoAdjust="0"/>
  </p:normalViewPr>
  <p:slideViewPr>
    <p:cSldViewPr>
      <p:cViewPr varScale="1">
        <p:scale>
          <a:sx n="82" d="100"/>
          <a:sy n="82" d="100"/>
        </p:scale>
        <p:origin x="720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02/03/2024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596CD-2738-6D46-6EB6-A9A1445A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B3D414-D85C-EEA4-082E-C6B471987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535DBE-3F2F-ECEF-888D-13C0F11EF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D10FB5-7B13-2501-1699-1AF646CCA8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5028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8A8F9-75BC-279E-46E1-9C51EDF05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F8E85A7-87F5-45EE-D2C3-E9C7B5976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1801EF9-76E5-382C-0391-4CF19184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8C4D75-E316-804E-7B8D-C3248A5F6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71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C6766-9F7F-515E-A7B8-19B7AC51F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A72090-1B5F-6CAD-B7DC-DBD52A449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FAD51E-34FB-5E02-431F-9FC37812B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E6ED35-E1BD-A68F-20EE-0720000EA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134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12F1A-9714-BC74-17ED-108FB64D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A7CA5E-2860-7089-F7CC-24FB67947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43390F-7778-9D47-1B66-48B490913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7A2527-BE0E-63C5-2855-C74211114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9156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FFFDB-793F-05EF-F78C-7828A5D36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7813327-F10D-B2ED-AAA6-FF4B6D256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942AA-40B2-4702-7942-44E2EB0FD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11B077-EC44-C426-3E8F-A8C3B7080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960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6499C-3CFE-D49E-4DC5-BAB265DFC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6255358-4BAB-72BE-22A7-3F2C5087A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2141742-AF87-62F3-3EE8-0BD13D717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74741B-10EF-4DBF-A424-4FB8C4CB8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681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02/03/2024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89956" y="1200021"/>
            <a:ext cx="4613252" cy="883643"/>
          </a:xfrm>
        </p:spPr>
        <p:txBody>
          <a:bodyPr rtlCol="0"/>
          <a:lstStyle/>
          <a:p>
            <a:pPr rtl="0"/>
            <a:r>
              <a:rPr lang="fr-FR" dirty="0"/>
              <a:t>Rapport d’audit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283730" y="3166616"/>
            <a:ext cx="5621364" cy="524768"/>
          </a:xfrm>
        </p:spPr>
        <p:txBody>
          <a:bodyPr rtlCol="0"/>
          <a:lstStyle/>
          <a:p>
            <a:pPr rtl="0"/>
            <a:r>
              <a:rPr lang="fr-FR" dirty="0"/>
              <a:t>L’équipe 4 audite l’équipe 3 !</a:t>
            </a:r>
          </a:p>
        </p:txBody>
      </p:sp>
      <p:pic>
        <p:nvPicPr>
          <p:cNvPr id="3" name="Image 2" descr="Une image contenant texte, Police, logo, Graphique&#10;&#10;Description générée automatiquement">
            <a:extLst>
              <a:ext uri="{FF2B5EF4-FFF2-40B4-BE49-F238E27FC236}">
                <a16:creationId xmlns:a16="http://schemas.microsoft.com/office/drawing/2014/main" id="{3EB649EE-C546-8B06-2A08-3DF235B21F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370" y="1"/>
            <a:ext cx="2586519" cy="164184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021A3D-0ADA-A070-0943-C1D11FD69D3A}"/>
              </a:ext>
            </a:extLst>
          </p:cNvPr>
          <p:cNvSpPr txBox="1"/>
          <p:nvPr/>
        </p:nvSpPr>
        <p:spPr>
          <a:xfrm>
            <a:off x="0" y="4400549"/>
            <a:ext cx="43924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      Armand Simon</a:t>
            </a:r>
          </a:p>
          <a:p>
            <a:r>
              <a:rPr lang="en-US" sz="2000" dirty="0"/>
              <a:t>     Brando Titouan</a:t>
            </a:r>
          </a:p>
          <a:p>
            <a:r>
              <a:rPr lang="en-US" sz="2000" dirty="0"/>
              <a:t> Gikapa Christian</a:t>
            </a:r>
          </a:p>
          <a:p>
            <a:r>
              <a:rPr lang="en-US" sz="2000" dirty="0"/>
              <a:t>Gribanova Sofia</a:t>
            </a:r>
          </a:p>
          <a:p>
            <a:r>
              <a:rPr lang="en-US" sz="2000" dirty="0"/>
              <a:t>Pelletier Alex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082CAE-C776-38F0-9EE6-E40E2B0313D2}"/>
              </a:ext>
            </a:extLst>
          </p:cNvPr>
          <p:cNvSpPr txBox="1"/>
          <p:nvPr/>
        </p:nvSpPr>
        <p:spPr>
          <a:xfrm>
            <a:off x="8758708" y="5898559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M. Pascal FERNANDEZ</a:t>
            </a:r>
          </a:p>
          <a:p>
            <a:r>
              <a:rPr lang="en-US" sz="2800" dirty="0"/>
              <a:t>Mme Christine JULIEN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C89938-D741-BAF6-79C6-949A477F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9669732">
            <a:off x="10750668" y="4176138"/>
            <a:ext cx="1452456" cy="365125"/>
          </a:xfrm>
        </p:spPr>
        <p:txBody>
          <a:bodyPr/>
          <a:lstStyle/>
          <a:p>
            <a:fld id="{E03B8EE1-0121-4282-8FFC-392C959541D5}" type="datetime1">
              <a:rPr lang="fr-FR" sz="1800" smtClean="0"/>
              <a:t>02/03/2024</a:t>
            </a:fld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2082979" y="1863899"/>
            <a:ext cx="4011433" cy="4462272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Revue de code</a:t>
            </a:r>
          </a:p>
          <a:p>
            <a:pPr lvl="1"/>
            <a:r>
              <a:rPr lang="fr-FR" dirty="0"/>
              <a:t>Points généraux</a:t>
            </a:r>
          </a:p>
          <a:p>
            <a:pPr lvl="1"/>
            <a:r>
              <a:rPr lang="fr-FR" dirty="0"/>
              <a:t>User Stories</a:t>
            </a:r>
          </a:p>
          <a:p>
            <a:pPr lvl="1"/>
            <a:r>
              <a:rPr lang="fr-FR" dirty="0"/>
              <a:t>Code Smell</a:t>
            </a:r>
          </a:p>
          <a:p>
            <a:pPr lvl="1"/>
            <a:r>
              <a:rPr lang="fr-FR" dirty="0"/>
              <a:t>Bilan</a:t>
            </a:r>
          </a:p>
          <a:p>
            <a:pPr lvl="1"/>
            <a:endParaRPr lang="fr-FR" dirty="0"/>
          </a:p>
        </p:txBody>
      </p:sp>
      <p:sp>
        <p:nvSpPr>
          <p:cNvPr id="5" name="Espace réservé du contenu 13">
            <a:extLst>
              <a:ext uri="{FF2B5EF4-FFF2-40B4-BE49-F238E27FC236}">
                <a16:creationId xmlns:a16="http://schemas.microsoft.com/office/drawing/2014/main" id="{C4DC42B7-F02B-2D54-8A35-E7DB2C0A2D85}"/>
              </a:ext>
            </a:extLst>
          </p:cNvPr>
          <p:cNvSpPr txBox="1">
            <a:spLocks/>
          </p:cNvSpPr>
          <p:nvPr/>
        </p:nvSpPr>
        <p:spPr>
          <a:xfrm>
            <a:off x="6094412" y="1863899"/>
            <a:ext cx="4011433" cy="289756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dirty="0"/>
              <a:t>Tests Utilisateurs</a:t>
            </a:r>
          </a:p>
          <a:p>
            <a:pPr lvl="1"/>
            <a:r>
              <a:rPr lang="fr-FR" dirty="0"/>
              <a:t>Evaluation du Design</a:t>
            </a:r>
          </a:p>
          <a:p>
            <a:pPr lvl="1"/>
            <a:r>
              <a:rPr lang="fr-FR" dirty="0"/>
              <a:t>Hiérarchie visuelle</a:t>
            </a:r>
          </a:p>
          <a:p>
            <a:pPr lvl="1"/>
            <a:r>
              <a:rPr lang="fr-FR" dirty="0"/>
              <a:t>Ergonomie générale</a:t>
            </a:r>
          </a:p>
          <a:p>
            <a:pPr lvl="1"/>
            <a:r>
              <a:rPr lang="fr-FR" dirty="0"/>
              <a:t>Bilan</a:t>
            </a:r>
          </a:p>
          <a:p>
            <a:endParaRPr lang="en-US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1EE7E1-FB1C-517A-01A2-6455D89422EE}"/>
              </a:ext>
            </a:extLst>
          </p:cNvPr>
          <p:cNvSpPr txBox="1"/>
          <p:nvPr/>
        </p:nvSpPr>
        <p:spPr>
          <a:xfrm>
            <a:off x="4208381" y="60932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Titouan Brando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B9D0F-A35E-917E-126E-C7856F53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18238"/>
            <a:ext cx="655695" cy="365125"/>
          </a:xfrm>
        </p:spPr>
        <p:txBody>
          <a:bodyPr/>
          <a:lstStyle/>
          <a:p>
            <a:pPr algn="r"/>
            <a:fld id="{C014DD1E-5D91-48A3-AD6D-45FBA980D106}" type="slidenum">
              <a:rPr lang="fr-FR" sz="2800" smtClean="0"/>
              <a:pPr algn="r"/>
              <a:t>2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7AB5-C30C-A447-AB3E-679449AE6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68B66C0-51A1-E9C5-139A-2125DC67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836712"/>
            <a:ext cx="7251793" cy="66188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Points généraux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B65A6F-B014-9E29-D6DB-60107FBA980F}"/>
              </a:ext>
            </a:extLst>
          </p:cNvPr>
          <p:cNvSpPr txBox="1"/>
          <p:nvPr/>
        </p:nvSpPr>
        <p:spPr>
          <a:xfrm>
            <a:off x="10198868" y="1886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Revue de code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9F74FF-5FC7-8293-9250-5622A046FB28}"/>
              </a:ext>
            </a:extLst>
          </p:cNvPr>
          <p:cNvSpPr txBox="1"/>
          <p:nvPr/>
        </p:nvSpPr>
        <p:spPr>
          <a:xfrm>
            <a:off x="1218883" y="1905506"/>
            <a:ext cx="842726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très peu de commentaires (3% en moyenne mais 70% des fichiers ont moins de 1% de commentaires) ⇒ contrôleur: 0.2% de lignes de coms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source : </a:t>
            </a:r>
            <a:r>
              <a:rPr lang="fr-FR" dirty="0" err="1"/>
              <a:t>sourcemonitor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Contrôleur complexes: complexité cyclomatique moyenne : 3.86 et au profondeur moyenne de 2.57 (2 ifs/boucles imbriquées)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Concaténation de chaîne dans les requêtes 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Mauvaise utilisations Patrons (Singleton en </a:t>
            </a:r>
            <a:r>
              <a:rPr lang="fr-FR" dirty="0" err="1"/>
              <a:t>particuler</a:t>
            </a:r>
            <a:r>
              <a:rPr lang="fr-FR" dirty="0"/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79F820-7DC6-5C31-2BF4-16F348F73ACE}"/>
              </a:ext>
            </a:extLst>
          </p:cNvPr>
          <p:cNvSpPr txBox="1"/>
          <p:nvPr/>
        </p:nvSpPr>
        <p:spPr>
          <a:xfrm>
            <a:off x="4208381" y="60932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Titouan Brando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984B1B66-FDDC-4512-FB3A-DA844EFC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18238"/>
            <a:ext cx="655695" cy="365125"/>
          </a:xfrm>
        </p:spPr>
        <p:txBody>
          <a:bodyPr/>
          <a:lstStyle/>
          <a:p>
            <a:pPr algn="r"/>
            <a:fld id="{C014DD1E-5D91-48A3-AD6D-45FBA980D106}" type="slidenum">
              <a:rPr lang="fr-FR" sz="2800" smtClean="0"/>
              <a:pPr algn="r"/>
              <a:t>3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75133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218883" y="836712"/>
            <a:ext cx="2787297" cy="66188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User Stories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1082B6-AC71-F452-13FC-29AD5BED1232}"/>
              </a:ext>
            </a:extLst>
          </p:cNvPr>
          <p:cNvSpPr txBox="1"/>
          <p:nvPr/>
        </p:nvSpPr>
        <p:spPr>
          <a:xfrm>
            <a:off x="10198868" y="1886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Revue de code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7A9952-1ABE-90C3-6974-8F2C10E2C581}"/>
              </a:ext>
            </a:extLst>
          </p:cNvPr>
          <p:cNvSpPr txBox="1"/>
          <p:nvPr/>
        </p:nvSpPr>
        <p:spPr>
          <a:xfrm>
            <a:off x="1218883" y="1905506"/>
            <a:ext cx="84272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Gestion match: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dirty="0"/>
              <a:t>Code peu lisible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dirty="0"/>
              <a:t>tris par stream au lieu de par requête sql ⇒ performance issue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Palmarès: 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dirty="0"/>
              <a:t>Code illisible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Historiques:</a:t>
            </a:r>
          </a:p>
          <a:p>
            <a:pPr marL="952393" lvl="1" indent="-342900">
              <a:buFont typeface="Arial" panose="020B0604020202020204" pitchFamily="34" charset="0"/>
              <a:buChar char="•"/>
            </a:pPr>
            <a:r>
              <a:rPr lang="fr-FR" dirty="0"/>
              <a:t>Appel au dao dans la vue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D571C8-C0E6-9739-F7C5-2E25231A1401}"/>
              </a:ext>
            </a:extLst>
          </p:cNvPr>
          <p:cNvSpPr txBox="1"/>
          <p:nvPr/>
        </p:nvSpPr>
        <p:spPr>
          <a:xfrm>
            <a:off x="4208381" y="60932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Titouan Brando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D70C3F8F-7B39-D91F-CFD0-E25539F6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18238"/>
            <a:ext cx="655695" cy="365125"/>
          </a:xfrm>
        </p:spPr>
        <p:txBody>
          <a:bodyPr/>
          <a:lstStyle/>
          <a:p>
            <a:pPr algn="r"/>
            <a:fld id="{C014DD1E-5D91-48A3-AD6D-45FBA980D106}" type="slidenum">
              <a:rPr lang="fr-FR" sz="2800" smtClean="0"/>
              <a:pPr algn="r"/>
              <a:t>4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95880-5B88-3FFA-5F21-712443BF9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B4C3BD3-FCBD-95A3-FB85-AECC82F2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836712"/>
            <a:ext cx="2787297" cy="66188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Code </a:t>
            </a:r>
            <a:r>
              <a:rPr lang="fr-FR" dirty="0" err="1"/>
              <a:t>smell</a:t>
            </a:r>
            <a:r>
              <a:rPr lang="fr-FR" dirty="0"/>
              <a:t>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6A6BF6-866D-21F7-D124-62E59FBFF0AD}"/>
              </a:ext>
            </a:extLst>
          </p:cNvPr>
          <p:cNvSpPr txBox="1"/>
          <p:nvPr/>
        </p:nvSpPr>
        <p:spPr>
          <a:xfrm>
            <a:off x="10198868" y="1886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Revue de code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A624CE-C64D-2E3B-437C-988D1A5916EB}"/>
              </a:ext>
            </a:extLst>
          </p:cNvPr>
          <p:cNvSpPr txBox="1"/>
          <p:nvPr/>
        </p:nvSpPr>
        <p:spPr>
          <a:xfrm>
            <a:off x="1218883" y="1905506"/>
            <a:ext cx="84272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problème d’architecture DAO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Main et sa longueur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pas de prepare statement (!!!!!!!!!!!)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pas de singleton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3F97AB-25AB-27A9-0778-118C807D321C}"/>
              </a:ext>
            </a:extLst>
          </p:cNvPr>
          <p:cNvSpPr txBox="1"/>
          <p:nvPr/>
        </p:nvSpPr>
        <p:spPr>
          <a:xfrm>
            <a:off x="1735195" y="4437112"/>
            <a:ext cx="739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BILAN REVUE DE CODE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24BDEF-F4DC-0627-7F1E-4E75FB3CCCB0}"/>
              </a:ext>
            </a:extLst>
          </p:cNvPr>
          <p:cNvSpPr txBox="1"/>
          <p:nvPr/>
        </p:nvSpPr>
        <p:spPr>
          <a:xfrm>
            <a:off x="4208381" y="60932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Titouan Brando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8BC379F6-EFE0-3EA5-B001-F3690B56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18238"/>
            <a:ext cx="655695" cy="365125"/>
          </a:xfrm>
        </p:spPr>
        <p:txBody>
          <a:bodyPr/>
          <a:lstStyle/>
          <a:p>
            <a:pPr algn="r"/>
            <a:fld id="{C014DD1E-5D91-48A3-AD6D-45FBA980D106}" type="slidenum">
              <a:rPr lang="fr-FR" sz="2800" smtClean="0"/>
              <a:pPr algn="r"/>
              <a:t>5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9746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6120-7D95-65B1-358C-C3EE5FDE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85AF97C-7C21-63C6-D224-7F3419B7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836712"/>
            <a:ext cx="4299465" cy="661888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fr-FR" dirty="0"/>
              <a:t>Evaluation du Design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A1DE0F-8C1F-B776-0AA2-E2150AF4266A}"/>
              </a:ext>
            </a:extLst>
          </p:cNvPr>
          <p:cNvSpPr txBox="1"/>
          <p:nvPr/>
        </p:nvSpPr>
        <p:spPr>
          <a:xfrm>
            <a:off x="10198868" y="1886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 dirty="0"/>
              <a:t>Tests Utilisateurs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9F8FC8-0635-5AE8-7B0B-D909994DA011}"/>
              </a:ext>
            </a:extLst>
          </p:cNvPr>
          <p:cNvSpPr txBox="1"/>
          <p:nvPr/>
        </p:nvSpPr>
        <p:spPr>
          <a:xfrm>
            <a:off x="4208381" y="60932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Titouan Brando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84A80D66-090A-FD51-C09C-3579BD33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18238"/>
            <a:ext cx="655695" cy="365125"/>
          </a:xfrm>
        </p:spPr>
        <p:txBody>
          <a:bodyPr/>
          <a:lstStyle/>
          <a:p>
            <a:pPr algn="r"/>
            <a:fld id="{C014DD1E-5D91-48A3-AD6D-45FBA980D106}" type="slidenum">
              <a:rPr lang="fr-FR" sz="2800" smtClean="0"/>
              <a:pPr algn="r"/>
              <a:t>6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224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FF04-C4E8-2620-0908-3C2DB3EC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E91840-785C-D31F-9C7D-0B5BA2FD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836712"/>
            <a:ext cx="4299465" cy="66188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Hiérarchie visuelle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BE41DC3-2B47-BBCA-06E6-6B733E282529}"/>
              </a:ext>
            </a:extLst>
          </p:cNvPr>
          <p:cNvSpPr txBox="1"/>
          <p:nvPr/>
        </p:nvSpPr>
        <p:spPr>
          <a:xfrm>
            <a:off x="10198868" y="1886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 dirty="0"/>
              <a:t>Tests Utilisateurs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DF2641-E41D-6A9C-572A-5B6EB3483AB3}"/>
              </a:ext>
            </a:extLst>
          </p:cNvPr>
          <p:cNvSpPr txBox="1"/>
          <p:nvPr/>
        </p:nvSpPr>
        <p:spPr>
          <a:xfrm>
            <a:off x="4208381" y="60932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Titouan Brando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3C9DD9D-BABB-037E-889D-24AE1D22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18238"/>
            <a:ext cx="655695" cy="365125"/>
          </a:xfrm>
        </p:spPr>
        <p:txBody>
          <a:bodyPr/>
          <a:lstStyle/>
          <a:p>
            <a:pPr algn="r"/>
            <a:fld id="{C014DD1E-5D91-48A3-AD6D-45FBA980D106}" type="slidenum">
              <a:rPr lang="fr-FR" sz="2800" smtClean="0"/>
              <a:pPr algn="r"/>
              <a:t>7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42148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4D496-BB9E-CD05-C3E0-58B790C6A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476FA90-1055-9C2E-7B97-21684D80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836712"/>
            <a:ext cx="4299465" cy="66188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Ergonomie 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D1FCBB-9D7E-0084-95D8-53E328A1C5FC}"/>
              </a:ext>
            </a:extLst>
          </p:cNvPr>
          <p:cNvSpPr txBox="1"/>
          <p:nvPr/>
        </p:nvSpPr>
        <p:spPr>
          <a:xfrm>
            <a:off x="10198868" y="188640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2000" dirty="0"/>
              <a:t>Tests Utilisateurs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4CE0F6-DB1E-C2C3-F3E1-FA29B09A6D03}"/>
              </a:ext>
            </a:extLst>
          </p:cNvPr>
          <p:cNvSpPr txBox="1"/>
          <p:nvPr/>
        </p:nvSpPr>
        <p:spPr>
          <a:xfrm>
            <a:off x="1735195" y="4437112"/>
            <a:ext cx="7527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BILAN Tests Utilisateurs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B86607-98AA-159F-5885-D97C8B9BB314}"/>
              </a:ext>
            </a:extLst>
          </p:cNvPr>
          <p:cNvSpPr txBox="1"/>
          <p:nvPr/>
        </p:nvSpPr>
        <p:spPr>
          <a:xfrm>
            <a:off x="4208381" y="60932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Titouan Brando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92744496-82C8-AB6E-C34D-80716740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18238"/>
            <a:ext cx="655695" cy="365125"/>
          </a:xfrm>
        </p:spPr>
        <p:txBody>
          <a:bodyPr/>
          <a:lstStyle/>
          <a:p>
            <a:pPr algn="r"/>
            <a:fld id="{C014DD1E-5D91-48A3-AD6D-45FBA980D106}" type="slidenum">
              <a:rPr lang="fr-FR" sz="2800" smtClean="0"/>
              <a:pPr algn="r"/>
              <a:t>8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0449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9D9D4-8172-6EE8-E535-CE3EEB29D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CDAC62-978F-0BB1-AAFA-929D0451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836712"/>
            <a:ext cx="4299465" cy="661888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Bilan du logiciel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201663-5F3A-93D2-C12E-A8238368B3B5}"/>
              </a:ext>
            </a:extLst>
          </p:cNvPr>
          <p:cNvSpPr txBox="1"/>
          <p:nvPr/>
        </p:nvSpPr>
        <p:spPr>
          <a:xfrm>
            <a:off x="4208381" y="609329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Titouan Brando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E9172D3-406B-44DB-7AC4-E3859713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980" y="6218238"/>
            <a:ext cx="655695" cy="365125"/>
          </a:xfrm>
        </p:spPr>
        <p:txBody>
          <a:bodyPr/>
          <a:lstStyle/>
          <a:p>
            <a:pPr algn="r"/>
            <a:fld id="{C014DD1E-5D91-48A3-AD6D-45FBA980D106}" type="slidenum">
              <a:rPr lang="fr-FR" sz="2800" smtClean="0"/>
              <a:pPr algn="r"/>
              <a:t>9</a:t>
            </a:fld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80016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235</TotalTime>
  <Words>241</Words>
  <Application>Microsoft Office PowerPoint</Application>
  <PresentationFormat>Personnalisé</PresentationFormat>
  <Paragraphs>77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Technologie 16:9</vt:lpstr>
      <vt:lpstr>Rapport d’audit</vt:lpstr>
      <vt:lpstr>Sommaire</vt:lpstr>
      <vt:lpstr>Points généraux :</vt:lpstr>
      <vt:lpstr>User Stories :</vt:lpstr>
      <vt:lpstr>Code smell :</vt:lpstr>
      <vt:lpstr>Evaluation du Design :</vt:lpstr>
      <vt:lpstr>Hiérarchie visuelle :</vt:lpstr>
      <vt:lpstr>Ergonomie :</vt:lpstr>
      <vt:lpstr>Bilan du logiciel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d’audit</dc:title>
  <dc:creator>Simon Armand</dc:creator>
  <cp:lastModifiedBy>Simon Armand</cp:lastModifiedBy>
  <cp:revision>3</cp:revision>
  <dcterms:created xsi:type="dcterms:W3CDTF">2024-02-29T13:32:36Z</dcterms:created>
  <dcterms:modified xsi:type="dcterms:W3CDTF">2024-03-02T16:00:21Z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