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>
        <p:scale>
          <a:sx n="66" d="100"/>
          <a:sy n="66" d="100"/>
        </p:scale>
        <p:origin x="509" y="-139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05-Sep-25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999" y="2914126"/>
            <a:ext cx="1475422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lang="en-US" sz="2700" dirty="0">
                <a:latin typeface="Trebuchet MS"/>
                <a:cs typeface="Trebuchet MS"/>
              </a:rPr>
              <a:t> :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JEEVA R</a:t>
            </a:r>
            <a:endParaRPr lang="en-US" sz="1800" b="1" i="0" u="none" strike="noStrike" baseline="0" dirty="0">
              <a:latin typeface="Trebuchet MS" panose="020B0603020202020204" pitchFamily="34" charset="0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700" dirty="0">
                <a:latin typeface="Trebuchet MS"/>
                <a:cs typeface="Trebuchet MS"/>
              </a:rPr>
              <a:t>REGISTER</a:t>
            </a:r>
            <a:r>
              <a:rPr lang="en-US" sz="2700" spc="-30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NO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NM ID: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24131040500121011</a:t>
            </a:r>
            <a:r>
              <a:rPr lang="en-US" sz="3200" b="1" i="0" u="none" strike="noStrike" baseline="0" dirty="0">
                <a:latin typeface="Trebuchet MS" panose="020B0603020202020204" pitchFamily="34" charset="0"/>
              </a:rPr>
              <a:t> </a:t>
            </a:r>
            <a:r>
              <a:rPr lang="en-US" sz="32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49E3AB100CD9F2DA96F4CB833EB3C80F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400" dirty="0">
                <a:solidFill>
                  <a:srgbClr val="222222"/>
                </a:solidFill>
                <a:latin typeface="Trebuchet MS" panose="020B0603020202020204" pitchFamily="34" charset="0"/>
                <a:cs typeface="Trebuchet MS"/>
              </a:rPr>
              <a:t>S</a:t>
            </a: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endParaRPr lang="en-US" sz="2700" spc="-10" dirty="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B0CFB-B205-409C-A938-DC1AD91B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947579"/>
            <a:ext cx="16060413" cy="76917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lang="en-US" sz="3000" dirty="0">
                <a:latin typeface="Trebuchet MS"/>
                <a:cs typeface="Trebuchet MS"/>
              </a:rPr>
              <a:t>-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lang="en-US" sz="3000" dirty="0">
                <a:latin typeface="Microsoft Sans Serif"/>
                <a:cs typeface="Microsoft Sans Serif"/>
              </a:rPr>
              <a:t> </a:t>
            </a:r>
            <a:r>
              <a:rPr lang="en-US" sz="3000" spc="35" dirty="0">
                <a:latin typeface="Microsoft Sans Serif"/>
                <a:cs typeface="Microsoft Sans Serif"/>
              </a:rPr>
              <a:t>-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endParaRPr lang="en-US" sz="3000" spc="-10" dirty="0">
              <a:latin typeface="Microsoft Sans Serif"/>
              <a:cs typeface="Microsoft Sans Serif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lang="en-US" sz="3000" spc="434" dirty="0">
                <a:latin typeface="Microsoft Sans Serif"/>
                <a:cs typeface="Microsoft Sans Serif"/>
              </a:rPr>
              <a:t>-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233</Words>
  <Application>Microsoft Office PowerPoint</Application>
  <PresentationFormat>Custom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22</cp:revision>
  <dcterms:created xsi:type="dcterms:W3CDTF">2025-08-30T07:03:15Z</dcterms:created>
  <dcterms:modified xsi:type="dcterms:W3CDTF">2025-09-05T16:24:47Z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