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74" r:id="rId3"/>
    <p:sldId id="275" r:id="rId4"/>
    <p:sldId id="268" r:id="rId5"/>
    <p:sldId id="288" r:id="rId6"/>
    <p:sldId id="291" r:id="rId7"/>
    <p:sldId id="289" r:id="rId8"/>
    <p:sldId id="267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5"/>
    <p:restoredTop sz="94665"/>
  </p:normalViewPr>
  <p:slideViewPr>
    <p:cSldViewPr snapToGrid="0">
      <p:cViewPr varScale="1">
        <p:scale>
          <a:sx n="137" d="100"/>
          <a:sy n="137" d="100"/>
        </p:scale>
        <p:origin x="896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5f4dfef23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5f4dfef23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5f4dfef23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5f4dfef23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b250d2c7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b250d2c7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b5bb379d16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b5bb379d16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b5bb379d1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b5bb379d1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5bb379d16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5bb379d16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twitter.com/avallecam" TargetMode="External"/><Relationship Id="rId4" Type="http://schemas.openxmlformats.org/officeDocument/2006/relationships/hyperlink" Target="https://swcarpentry.github.io/r-novice-gapminder-es/08-plot-ggplot2/index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Mz_uNvvlH9grqIRe8S_xeYe3ag3G5Sv8/view?usp=shar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r4ds.had.co.nz/graphics-for-communication.html" TargetMode="External"/><Relationship Id="rId3" Type="http://schemas.openxmlformats.org/officeDocument/2006/relationships/hyperlink" Target="https://github.com/rstudio-education/remaster-the-tidyverse/tree/master" TargetMode="External"/><Relationship Id="rId7" Type="http://schemas.openxmlformats.org/officeDocument/2006/relationships/hyperlink" Target="https://r4ds.had.co.nz/data-visualisation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r4ds.had.co.nz/" TargetMode="External"/><Relationship Id="rId5" Type="http://schemas.openxmlformats.org/officeDocument/2006/relationships/hyperlink" Target="https://ggplot2.tidyverse.org/index.html" TargetMode="External"/><Relationship Id="rId4" Type="http://schemas.openxmlformats.org/officeDocument/2006/relationships/hyperlink" Target="https://mireia-bioinfo.github.io/workshop_ggplot2/#1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xts.ggplot2.tidyverse.org/gallery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012982"/>
            <a:ext cx="8520600" cy="22754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dirty="0"/>
              <a:t>Creando gráficas </a:t>
            </a: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dirty="0"/>
              <a:t>con calidad para publicación </a:t>
            </a: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 dirty="0"/>
              <a:t>con ggplot2</a:t>
            </a:r>
            <a:endParaRPr sz="3600" b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86612" y="220382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 dirty="0"/>
              <a:t>Curso Introductorio de R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 dirty="0"/>
              <a:t>aplicado a la Vigilancia en Salud Pública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 dirty="0"/>
              <a:t>2021</a:t>
            </a:r>
            <a:endParaRPr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1900" y="2411400"/>
            <a:ext cx="2732100" cy="27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86612" y="4236325"/>
            <a:ext cx="5671388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>
                <a:solidFill>
                  <a:srgbClr val="595959"/>
                </a:solidFill>
              </a:rPr>
              <a:t>📌 basado en: </a:t>
            </a:r>
            <a:r>
              <a:rPr lang="es" sz="1800" b="1" u="sng" dirty="0">
                <a:solidFill>
                  <a:schemeClr val="hlink"/>
                </a:solidFill>
                <a:hlinkClick r:id="rId4"/>
              </a:rPr>
              <a:t>Software Carpentry #08</a:t>
            </a:r>
            <a:endParaRPr sz="1800" b="1" dirty="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>
                <a:solidFill>
                  <a:srgbClr val="595959"/>
                </a:solidFill>
              </a:rPr>
              <a:t>Elaborado por: Andree Valle Campos</a:t>
            </a:r>
            <a:endParaRPr sz="1800" b="1" dirty="0">
              <a:solidFill>
                <a:srgbClr val="595959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7288400" y="4789500"/>
            <a:ext cx="1301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 dirty="0">
                <a:solidFill>
                  <a:srgbClr val="595959"/>
                </a:solidFill>
              </a:rPr>
              <a:t>📢</a:t>
            </a:r>
            <a:r>
              <a:rPr lang="es" sz="1100" dirty="0">
                <a:solidFill>
                  <a:srgbClr val="595959"/>
                </a:solidFill>
              </a:rPr>
              <a:t> </a:t>
            </a:r>
            <a:r>
              <a:rPr lang="es" sz="1100" u="sng" dirty="0">
                <a:solidFill>
                  <a:srgbClr val="0097A7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@avallecam</a:t>
            </a:r>
            <a:endParaRPr sz="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Puedes apoyarte con la “Hoja de Plagio” o </a:t>
            </a:r>
            <a:r>
              <a:rPr lang="es" b="1" u="sng">
                <a:solidFill>
                  <a:schemeClr val="hlink"/>
                </a:solidFill>
                <a:hlinkClick r:id="rId3"/>
              </a:rPr>
              <a:t>Cheatsheet</a:t>
            </a:r>
            <a:endParaRPr b="1"/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1170125"/>
            <a:ext cx="712426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129" y="0"/>
            <a:ext cx="874574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Referencias</a:t>
            </a:r>
            <a:endParaRPr b="1"/>
          </a:p>
        </p:txBody>
      </p:sp>
      <p:sp>
        <p:nvSpPr>
          <p:cNvPr id="155" name="Google Shape;15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dirty="0"/>
              <a:t>Garrett Grolemund. Remaster the Tidyverse. Welcome to the Tidyverse. Visualization. En </a:t>
            </a:r>
            <a:r>
              <a:rPr lang="es" u="sng" dirty="0">
                <a:solidFill>
                  <a:schemeClr val="hlink"/>
                </a:solidFill>
                <a:hlinkClick r:id="rId3"/>
              </a:rPr>
              <a:t>GitHub</a:t>
            </a:r>
            <a:r>
              <a:rPr lang="es" dirty="0"/>
              <a:t>.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-"/>
            </a:pPr>
            <a:r>
              <a:rPr lang="es" dirty="0"/>
              <a:t>Mireia Ramos-Rodríguez. Improve your plots with ggplot2. R-Ladies Barcelona Workshop. 2019-10-16. En </a:t>
            </a:r>
            <a:r>
              <a:rPr lang="es" u="sng" dirty="0">
                <a:solidFill>
                  <a:schemeClr val="hlink"/>
                </a:solidFill>
                <a:hlinkClick r:id="rId4"/>
              </a:rPr>
              <a:t>GitHub</a:t>
            </a:r>
            <a:r>
              <a:rPr lang="es" dirty="0"/>
              <a:t>.</a:t>
            </a:r>
          </a:p>
          <a:p>
            <a:pPr lvl="0">
              <a:spcBef>
                <a:spcPts val="1000"/>
              </a:spcBef>
              <a:spcAft>
                <a:spcPts val="1000"/>
              </a:spcAft>
              <a:buChar char="-"/>
            </a:pPr>
            <a:r>
              <a:rPr lang="es-PE" dirty="0">
                <a:hlinkClick r:id="rId5"/>
              </a:rPr>
              <a:t>https://ggplot2.tidyverse.org/index.html</a:t>
            </a:r>
            <a:r>
              <a:rPr lang="es-PE" dirty="0"/>
              <a:t> </a:t>
            </a:r>
            <a:endParaRPr lang="es" dirty="0"/>
          </a:p>
          <a:p>
            <a:pPr lvl="0">
              <a:spcBef>
                <a:spcPts val="1000"/>
              </a:spcBef>
              <a:spcAft>
                <a:spcPts val="1000"/>
              </a:spcAft>
              <a:buChar char="-"/>
            </a:pPr>
            <a:r>
              <a:rPr lang="es-PE" dirty="0">
                <a:hlinkClick r:id="rId6"/>
              </a:rPr>
              <a:t>https://r4ds.had.co.nz/</a:t>
            </a:r>
            <a:endParaRPr lang="es-PE" dirty="0"/>
          </a:p>
          <a:p>
            <a:pPr lvl="0">
              <a:spcBef>
                <a:spcPts val="1000"/>
              </a:spcBef>
              <a:spcAft>
                <a:spcPts val="1000"/>
              </a:spcAft>
              <a:buChar char="-"/>
            </a:pPr>
            <a:r>
              <a:rPr lang="es-PE" dirty="0">
                <a:hlinkClick r:id="rId7"/>
              </a:rPr>
              <a:t>https://r4ds.had.co.nz/data-visualisation.html</a:t>
            </a:r>
            <a:endParaRPr lang="es-PE" dirty="0"/>
          </a:p>
          <a:p>
            <a:pPr lvl="0">
              <a:spcBef>
                <a:spcPts val="1000"/>
              </a:spcBef>
              <a:spcAft>
                <a:spcPts val="1000"/>
              </a:spcAft>
              <a:buChar char="-"/>
            </a:pPr>
            <a:r>
              <a:rPr lang="es-PE" dirty="0">
                <a:hlinkClick r:id="rId8"/>
              </a:rPr>
              <a:t>https://r4ds.had.co.nz/graphics-for-communication.html</a:t>
            </a:r>
            <a:endParaRPr lang="es-PE" dirty="0"/>
          </a:p>
          <a:p>
            <a:pPr lvl="0">
              <a:spcBef>
                <a:spcPts val="1000"/>
              </a:spcBef>
              <a:spcAft>
                <a:spcPts val="1000"/>
              </a:spcAft>
              <a:buChar char="-"/>
            </a:pPr>
            <a:endParaRPr lang="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E</a:t>
            </a:r>
            <a:r>
              <a:rPr lang="es" dirty="0"/>
              <a:t>xtensiones de ggplot2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E2F5E-CBDE-4C4F-AF5E-F68622799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525" y="550505"/>
            <a:ext cx="5678553" cy="434939"/>
          </a:xfrm>
        </p:spPr>
        <p:txBody>
          <a:bodyPr>
            <a:noAutofit/>
          </a:bodyPr>
          <a:lstStyle/>
          <a:p>
            <a:r>
              <a:rPr lang="es-PE" sz="2000" dirty="0">
                <a:hlinkClick r:id="rId2"/>
              </a:rPr>
              <a:t>https://exts.ggplot2.tidyverse.org/gallery/</a:t>
            </a:r>
            <a:r>
              <a:rPr lang="es-PE" sz="2000" dirty="0"/>
              <a:t>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E8F12FF-F376-1349-8573-CD0666DC5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91" y="946567"/>
            <a:ext cx="7483151" cy="419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97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Mapas</a:t>
            </a:r>
            <a:endParaRPr/>
          </a:p>
        </p:txBody>
      </p:sp>
      <p:pic>
        <p:nvPicPr>
          <p:cNvPr id="302" name="Google Shape;30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805" y="0"/>
            <a:ext cx="693019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3048" y="0"/>
            <a:ext cx="532095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/>
        </p:nvSpPr>
        <p:spPr>
          <a:xfrm>
            <a:off x="311700" y="2150850"/>
            <a:ext cx="4260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000000"/>
                </a:solidFill>
              </a:rPr>
              <a:t>¡Gracias!</a:t>
            </a:r>
            <a:endParaRPr sz="36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151</Words>
  <Application>Microsoft Macintosh PowerPoint</Application>
  <PresentationFormat>Presentación en pantalla (16:9)</PresentationFormat>
  <Paragraphs>21</Paragraphs>
  <Slides>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Creando gráficas  con calidad para publicación  con ggplot2</vt:lpstr>
      <vt:lpstr>Puedes apoyarte con la “Hoja de Plagio” o Cheatsheet</vt:lpstr>
      <vt:lpstr>Presentación de PowerPoint</vt:lpstr>
      <vt:lpstr>Referencias</vt:lpstr>
      <vt:lpstr>Extensiones de ggplot2</vt:lpstr>
      <vt:lpstr>https://exts.ggplot2.tidyverse.org/gallery/ </vt:lpstr>
      <vt:lpstr>Mapas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Creando gráficas  con calidad para publicación  con ggplot2</dc:title>
  <cp:lastModifiedBy>Gabriela SC</cp:lastModifiedBy>
  <cp:revision>5</cp:revision>
  <dcterms:modified xsi:type="dcterms:W3CDTF">2021-03-08T23:04:02Z</dcterms:modified>
</cp:coreProperties>
</file>