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원호" userId="bd66063bb4a454bc" providerId="LiveId" clId="{873DD349-7392-43F0-8BA0-5FE3EA786B05}"/>
    <pc:docChg chg="modSld">
      <pc:chgData name="박원호" userId="bd66063bb4a454bc" providerId="LiveId" clId="{873DD349-7392-43F0-8BA0-5FE3EA786B05}" dt="2017-06-13T03:14:36.483" v="6" actId="0"/>
      <pc:docMkLst>
        <pc:docMk/>
      </pc:docMkLst>
      <pc:sldChg chg="addSp modSp">
        <pc:chgData name="박원호" userId="bd66063bb4a454bc" providerId="LiveId" clId="{873DD349-7392-43F0-8BA0-5FE3EA786B05}" dt="2017-06-13T03:14:27.566" v="5" actId="0"/>
        <pc:sldMkLst>
          <pc:docMk/>
          <pc:sldMk cId="1747817502" sldId="260"/>
        </pc:sldMkLst>
        <pc:spChg chg="add mod">
          <ac:chgData name="박원호" userId="bd66063bb4a454bc" providerId="LiveId" clId="{873DD349-7392-43F0-8BA0-5FE3EA786B05}" dt="2017-06-13T03:14:27.566" v="5" actId="0"/>
          <ac:spMkLst>
            <pc:docMk/>
            <pc:sldMk cId="1747817502" sldId="260"/>
            <ac:spMk id="2" creationId="{1FCCB5C4-BF0A-4CE5-AAA7-C802EE5BD0D2}"/>
          </ac:spMkLst>
        </pc:spChg>
        <pc:spChg chg="mod">
          <ac:chgData name="박원호" userId="bd66063bb4a454bc" providerId="LiveId" clId="{873DD349-7392-43F0-8BA0-5FE3EA786B05}" dt="2017-06-13T03:14:14.340" v="3" actId="0"/>
          <ac:spMkLst>
            <pc:docMk/>
            <pc:sldMk cId="1747817502" sldId="260"/>
            <ac:spMk id="5" creationId="{6CCBB65F-B8E0-48C6-A175-6C0A293CFA5C}"/>
          </ac:spMkLst>
        </pc:spChg>
      </pc:sldChg>
      <pc:sldChg chg="addSp modSp">
        <pc:chgData name="박원호" userId="bd66063bb4a454bc" providerId="LiveId" clId="{873DD349-7392-43F0-8BA0-5FE3EA786B05}" dt="2017-06-13T03:14:36.483" v="6" actId="0"/>
        <pc:sldMkLst>
          <pc:docMk/>
          <pc:sldMk cId="90866574" sldId="261"/>
        </pc:sldMkLst>
        <pc:spChg chg="add mod">
          <ac:chgData name="박원호" userId="bd66063bb4a454bc" providerId="LiveId" clId="{873DD349-7392-43F0-8BA0-5FE3EA786B05}" dt="2017-06-13T03:14:36.483" v="6" actId="0"/>
          <ac:spMkLst>
            <pc:docMk/>
            <pc:sldMk cId="90866574" sldId="261"/>
            <ac:spMk id="2" creationId="{03C6E0EB-6BF9-412E-AFF6-008AE4ED45E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ulti.gamjabox.kr/index.ph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7DEAD-9C56-4F24-8184-B1BC56B7C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>
            <a:normAutofit/>
          </a:bodyPr>
          <a:lstStyle/>
          <a:p>
            <a:r>
              <a:rPr lang="ko-KR" altLang="en-US" sz="9600" dirty="0"/>
              <a:t>멀티미디어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D3EE6F-0043-48B2-95DE-62BF8D6827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791" y="4357214"/>
            <a:ext cx="6400800" cy="1947333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201304198 </a:t>
            </a:r>
            <a:r>
              <a:rPr lang="ko-KR" altLang="en-US" dirty="0">
                <a:solidFill>
                  <a:schemeClr val="tx1"/>
                </a:solidFill>
              </a:rPr>
              <a:t>박원호 발표자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201304380 </a:t>
            </a:r>
            <a:r>
              <a:rPr lang="ko-KR" altLang="en-US" dirty="0" err="1">
                <a:solidFill>
                  <a:schemeClr val="tx1"/>
                </a:solidFill>
              </a:rPr>
              <a:t>구본철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201404375</a:t>
            </a:r>
            <a:r>
              <a:rPr lang="ko-KR" altLang="en-US" dirty="0">
                <a:solidFill>
                  <a:schemeClr val="tx1"/>
                </a:solidFill>
              </a:rPr>
              <a:t> 정경원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396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62DB8D5-46EE-461D-A237-25A0AC92C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692442"/>
            <a:ext cx="8534400" cy="430195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프로젝트 설명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2. </a:t>
            </a:r>
            <a:r>
              <a:rPr lang="ko-KR" altLang="en-US" dirty="0"/>
              <a:t>사용 기술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3. </a:t>
            </a:r>
            <a:r>
              <a:rPr lang="ko-KR" altLang="en-US" dirty="0"/>
              <a:t>역할 분담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4. </a:t>
            </a:r>
            <a:r>
              <a:rPr lang="ko-KR" altLang="en-US" dirty="0"/>
              <a:t>시연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5. Q&amp;A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CCBB65F-B8E0-48C6-A175-6C0A293CF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814137"/>
          </a:xfrm>
        </p:spPr>
        <p:txBody>
          <a:bodyPr>
            <a:noAutofit/>
          </a:bodyPr>
          <a:lstStyle/>
          <a:p>
            <a:r>
              <a:rPr lang="ko-KR" altLang="en-US" sz="6000" dirty="0">
                <a:solidFill>
                  <a:schemeClr val="tx1"/>
                </a:solidFill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4072133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CCBB65F-B8E0-48C6-A175-6C0A293CF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87" y="180975"/>
            <a:ext cx="8534400" cy="814137"/>
          </a:xfrm>
        </p:spPr>
        <p:txBody>
          <a:bodyPr>
            <a:noAutofit/>
          </a:bodyPr>
          <a:lstStyle/>
          <a:p>
            <a:r>
              <a:rPr lang="en-US" altLang="ko-KR" sz="4000" dirty="0">
                <a:solidFill>
                  <a:schemeClr val="tx1"/>
                </a:solidFill>
              </a:rPr>
              <a:t>1. </a:t>
            </a:r>
            <a:r>
              <a:rPr lang="ko-KR" altLang="en-US" sz="4000" dirty="0">
                <a:solidFill>
                  <a:schemeClr val="tx1"/>
                </a:solidFill>
              </a:rPr>
              <a:t>프로젝트 설명</a:t>
            </a:r>
          </a:p>
        </p:txBody>
      </p:sp>
      <p:pic>
        <p:nvPicPr>
          <p:cNvPr id="1026" name="Picture 2" descr="텔레스트레이션에 대한 이미지 검색결과">
            <a:extLst>
              <a:ext uri="{FF2B5EF4-FFF2-40B4-BE49-F238E27FC236}">
                <a16:creationId xmlns:a16="http://schemas.microsoft.com/office/drawing/2014/main" id="{53CCD08D-CBA9-48C2-A652-3CF74AB02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090362"/>
            <a:ext cx="6858000" cy="537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206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CCBB65F-B8E0-48C6-A175-6C0A293CF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87" y="180975"/>
            <a:ext cx="8534400" cy="814137"/>
          </a:xfrm>
        </p:spPr>
        <p:txBody>
          <a:bodyPr>
            <a:noAutofit/>
          </a:bodyPr>
          <a:lstStyle/>
          <a:p>
            <a:r>
              <a:rPr lang="en-US" altLang="ko-KR" sz="4000" dirty="0">
                <a:solidFill>
                  <a:schemeClr val="tx1"/>
                </a:solidFill>
              </a:rPr>
              <a:t>2. </a:t>
            </a:r>
            <a:r>
              <a:rPr lang="ko-KR" altLang="en-US" sz="4000" dirty="0">
                <a:solidFill>
                  <a:schemeClr val="tx1"/>
                </a:solidFill>
              </a:rPr>
              <a:t>사용 기술</a:t>
            </a:r>
          </a:p>
        </p:txBody>
      </p:sp>
      <p:pic>
        <p:nvPicPr>
          <p:cNvPr id="2054" name="Picture 6" descr="php에 대한 이미지 검색결과">
            <a:extLst>
              <a:ext uri="{FF2B5EF4-FFF2-40B4-BE49-F238E27FC236}">
                <a16:creationId xmlns:a16="http://schemas.microsoft.com/office/drawing/2014/main" id="{89EFABE5-3FFA-4E6C-B62F-F828DDB71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4243638"/>
            <a:ext cx="3733800" cy="201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ml에 대한 이미지 검색결과">
            <a:extLst>
              <a:ext uri="{FF2B5EF4-FFF2-40B4-BE49-F238E27FC236}">
                <a16:creationId xmlns:a16="http://schemas.microsoft.com/office/drawing/2014/main" id="{D341E38B-B7EB-4558-908A-C365FDE43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228725"/>
            <a:ext cx="2227072" cy="222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ysql에 대한 이미지 검색결과">
            <a:extLst>
              <a:ext uri="{FF2B5EF4-FFF2-40B4-BE49-F238E27FC236}">
                <a16:creationId xmlns:a16="http://schemas.microsoft.com/office/drawing/2014/main" id="{A7E357D2-A5F4-49BF-AF75-B3F02276D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406" y="4243638"/>
            <a:ext cx="3361888" cy="1739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java script에 대한 이미지 검색결과">
            <a:extLst>
              <a:ext uri="{FF2B5EF4-FFF2-40B4-BE49-F238E27FC236}">
                <a16:creationId xmlns:a16="http://schemas.microsoft.com/office/drawing/2014/main" id="{B2255942-F58C-4956-94E0-4DA8C473E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1152525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css에 대한 이미지 검색결과">
            <a:extLst>
              <a:ext uri="{FF2B5EF4-FFF2-40B4-BE49-F238E27FC236}">
                <a16:creationId xmlns:a16="http://schemas.microsoft.com/office/drawing/2014/main" id="{D236B3C5-FEA4-4392-AE57-1299A154C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50" y="1390650"/>
            <a:ext cx="2667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00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B45C4-63DA-4C76-9B53-05428A280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1074822"/>
            <a:ext cx="10416925" cy="4919578"/>
          </a:xfrm>
        </p:spPr>
        <p:txBody>
          <a:bodyPr/>
          <a:lstStyle/>
          <a:p>
            <a:r>
              <a:rPr lang="ko-KR" altLang="en-US" dirty="0"/>
              <a:t>정경원</a:t>
            </a:r>
            <a:r>
              <a:rPr lang="en-US" altLang="ko-KR" dirty="0"/>
              <a:t>:</a:t>
            </a:r>
            <a:r>
              <a:rPr lang="ko-KR" altLang="en-US" dirty="0"/>
              <a:t>서버구축 및 </a:t>
            </a:r>
            <a:r>
              <a:rPr lang="en-US" altLang="ko-KR" dirty="0"/>
              <a:t>DB, </a:t>
            </a:r>
            <a:r>
              <a:rPr lang="ko-KR" altLang="en-US" dirty="0"/>
              <a:t>페이스북 로그인 작성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박원호</a:t>
            </a:r>
            <a:r>
              <a:rPr lang="en-US" altLang="ko-KR" dirty="0"/>
              <a:t>:</a:t>
            </a:r>
            <a:r>
              <a:rPr lang="ko-KR" altLang="en-US" dirty="0"/>
              <a:t>단어추가 페이지 작성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 err="1"/>
              <a:t>구본철</a:t>
            </a:r>
            <a:r>
              <a:rPr lang="en-US" altLang="ko-KR" dirty="0"/>
              <a:t>:</a:t>
            </a:r>
            <a:r>
              <a:rPr lang="ko-KR" altLang="en-US" dirty="0"/>
              <a:t>그림 그리기</a:t>
            </a:r>
            <a:r>
              <a:rPr lang="en-US" altLang="ko-KR" dirty="0"/>
              <a:t> </a:t>
            </a:r>
            <a:r>
              <a:rPr lang="ko-KR" altLang="en-US" dirty="0"/>
              <a:t>페이지 작성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CCBB65F-B8E0-48C6-A175-6C0A293CF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138" y="268707"/>
            <a:ext cx="8534400" cy="637674"/>
          </a:xfrm>
        </p:spPr>
        <p:txBody>
          <a:bodyPr>
            <a:noAutofit/>
          </a:bodyPr>
          <a:lstStyle/>
          <a:p>
            <a:r>
              <a:rPr lang="en-US" altLang="ko-KR" sz="4000" dirty="0">
                <a:solidFill>
                  <a:schemeClr val="tx1"/>
                </a:solidFill>
              </a:rPr>
              <a:t>3. </a:t>
            </a:r>
            <a:r>
              <a:rPr lang="ko-KR" altLang="en-US" sz="4000" dirty="0">
                <a:solidFill>
                  <a:schemeClr val="tx1"/>
                </a:solidFill>
              </a:rPr>
              <a:t>역할 분담</a:t>
            </a:r>
          </a:p>
        </p:txBody>
      </p:sp>
    </p:spTree>
    <p:extLst>
      <p:ext uri="{BB962C8B-B14F-4D97-AF65-F5344CB8AC3E}">
        <p14:creationId xmlns:p14="http://schemas.microsoft.com/office/powerpoint/2010/main" val="766396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CCB5C4-BF0A-4CE5-AAA7-C802EE5BD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hlinkClick r:id="rId2"/>
              </a:rPr>
              <a:t>https://multi.gamjabox.kr/index.php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CCBB65F-B8E0-48C6-A175-6C0A293CF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7200" dirty="0">
                <a:solidFill>
                  <a:schemeClr val="tx1"/>
                </a:solidFill>
              </a:rPr>
              <a:t>4. </a:t>
            </a:r>
            <a:r>
              <a:rPr lang="ko-KR" altLang="en-US" sz="7200" dirty="0">
                <a:solidFill>
                  <a:schemeClr val="tx1"/>
                </a:solidFill>
              </a:rPr>
              <a:t>시연</a:t>
            </a:r>
            <a:endParaRPr lang="en-US" altLang="ko-KR" sz="7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817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6E0EB-6BF9-412E-AFF6-008AE4ED4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CCBB65F-B8E0-48C6-A175-6C0A293CF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7200" dirty="0">
                <a:solidFill>
                  <a:schemeClr val="tx1"/>
                </a:solidFill>
              </a:rPr>
              <a:t>5. Q&amp;A</a:t>
            </a:r>
            <a:endParaRPr lang="ko-KR" altLang="en-US" sz="7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66574"/>
      </p:ext>
    </p:extLst>
  </p:cSld>
  <p:clrMapOvr>
    <a:masterClrMapping/>
  </p:clrMapOvr>
</p:sld>
</file>

<file path=ppt/theme/theme1.xml><?xml version="1.0" encoding="utf-8"?>
<a:theme xmlns:a="http://schemas.openxmlformats.org/drawingml/2006/main" name="슬라이스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23</TotalTime>
  <Words>53</Words>
  <Application>Microsoft Office PowerPoint</Application>
  <PresentationFormat>와이드스크린</PresentationFormat>
  <Paragraphs>13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HY중고딕</vt:lpstr>
      <vt:lpstr>Arial</vt:lpstr>
      <vt:lpstr>Century Gothic</vt:lpstr>
      <vt:lpstr>Wingdings 3</vt:lpstr>
      <vt:lpstr>슬라이스</vt:lpstr>
      <vt:lpstr>멀티미디어</vt:lpstr>
      <vt:lpstr>1. 프로젝트 설명  2. 사용 기술  3. 역할 분담  4. 시연  5. Q&amp;A</vt:lpstr>
      <vt:lpstr>PowerPoint 프레젠테이션</vt:lpstr>
      <vt:lpstr>PowerPoint 프레젠테이션</vt:lpstr>
      <vt:lpstr>정경원:서버구축 및 DB, 페이스북 로그인 작성  박원호:단어추가 페이지 작성  구본철:그림 그리기 페이지 작성</vt:lpstr>
      <vt:lpstr>https://multi.gamjabox.kr/index.php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멀티미디어</dc:title>
  <dc:creator>박원호</dc:creator>
  <cp:lastModifiedBy>박원호</cp:lastModifiedBy>
  <cp:revision>2</cp:revision>
  <dcterms:created xsi:type="dcterms:W3CDTF">2017-06-13T02:51:18Z</dcterms:created>
  <dcterms:modified xsi:type="dcterms:W3CDTF">2017-06-13T03:15:00Z</dcterms:modified>
</cp:coreProperties>
</file>