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Descend Below the Crypts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Pitch Date: 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October 20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2019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Release Date:  February 9, 2020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Team Lead:  Vince McKeown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20010544">
            <a:off x="7714693" y="4482919"/>
            <a:ext cx="3293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Freestyle Script" panose="030804020302050B0404" pitchFamily="66" charset="0"/>
              </a:rPr>
              <a:t>Week 2</a:t>
            </a:r>
            <a:endParaRPr lang="en-US" sz="9600" dirty="0">
              <a:solidFill>
                <a:srgbClr val="FF0000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04" y="89348"/>
            <a:ext cx="3932267" cy="294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9813" y="5934871"/>
            <a:ext cx="27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November 3, 2019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32" y="1628246"/>
            <a:ext cx="1143099" cy="1524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49" y="1628246"/>
            <a:ext cx="1133201" cy="1510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75" b="88924"/>
          <a:stretch/>
        </p:blipFill>
        <p:spPr>
          <a:xfrm>
            <a:off x="4632283" y="2183482"/>
            <a:ext cx="836361" cy="955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44" y="2661331"/>
            <a:ext cx="672130" cy="672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46" y="3587465"/>
            <a:ext cx="822294" cy="986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61" y="3593529"/>
            <a:ext cx="831172" cy="997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23" y="2593638"/>
            <a:ext cx="807515" cy="8075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77" y="2571741"/>
            <a:ext cx="851308" cy="8513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764" b="-7665"/>
          <a:stretch/>
        </p:blipFill>
        <p:spPr>
          <a:xfrm>
            <a:off x="7275987" y="2600228"/>
            <a:ext cx="684473" cy="8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can select which character</a:t>
            </a:r>
          </a:p>
          <a:p>
            <a:pPr lvl="1"/>
            <a:r>
              <a:rPr lang="en-US" dirty="0" smtClean="0"/>
              <a:t>Refactored character selection page (with help from Chris)</a:t>
            </a:r>
          </a:p>
          <a:p>
            <a:r>
              <a:rPr lang="en-US" dirty="0" smtClean="0"/>
              <a:t>Connected Jaime’s background music</a:t>
            </a:r>
          </a:p>
          <a:p>
            <a:r>
              <a:rPr lang="en-US" dirty="0" smtClean="0"/>
              <a:t>WIP:  Pathfinding</a:t>
            </a:r>
          </a:p>
          <a:p>
            <a:r>
              <a:rPr lang="en-US" dirty="0" smtClean="0"/>
              <a:t>Added Debug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862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1612</TotalTime>
  <Words>56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Freestyle Script</vt:lpstr>
      <vt:lpstr>Wingdings 3</vt:lpstr>
      <vt:lpstr>Wisp</vt:lpstr>
      <vt:lpstr>Descend Below the Crypts</vt:lpstr>
      <vt:lpstr>Artwork</vt:lpstr>
      <vt:lpstr>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33</cp:revision>
  <dcterms:created xsi:type="dcterms:W3CDTF">2019-01-24T16:37:07Z</dcterms:created>
  <dcterms:modified xsi:type="dcterms:W3CDTF">2019-11-03T20:43:00Z</dcterms:modified>
</cp:coreProperties>
</file>