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Descend Below the Crypts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Pitch Date: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October 19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2019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Release Date: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February 9, 2020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 Club Experience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Chicken's Gambo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7" r="16247"/>
          <a:stretch/>
        </p:blipFill>
        <p:spPr bwMode="auto">
          <a:xfrm>
            <a:off x="2788920" y="4033838"/>
            <a:ext cx="2103120" cy="7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6530" y="4871107"/>
            <a:ext cx="2346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nonymous Pro"/>
              </a:rPr>
              <a:t>Art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onymous Pro"/>
              </a:rPr>
              <a:t>for grass, dirt, house and buildings (including damaged and destroyed states), goblin sprite integration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3271" y="4975904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"/>
              </a:rPr>
              <a:t>Ground enemy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sprite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75" y="4185601"/>
            <a:ext cx="1533875" cy="606563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411" y="3868539"/>
            <a:ext cx="1413909" cy="11782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65981" y="5196029"/>
            <a:ext cx="39292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Debug coding, player inputs,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refactoring, reset function,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Audio code, pause, mute, animation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Lato"/>
              </a:rPr>
              <a:t>Logic for Sprite Sheet  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27" y="3919059"/>
            <a:ext cx="1988820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</a:rPr>
              <a:t>Game Changer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04" y="1601446"/>
            <a:ext cx="2961949" cy="144031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03189" y="3181182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Falldale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192" y="1588348"/>
            <a:ext cx="2469472" cy="18521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73013" y="3499207"/>
            <a:ext cx="1262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Ballrog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270" y="1490306"/>
            <a:ext cx="2668731" cy="195014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963270" y="3499207"/>
            <a:ext cx="2598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Little Racers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3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Related Games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8" name="Picture 4" descr="Image result for diab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11" y="1905000"/>
            <a:ext cx="20955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iablo the but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21" y="4535108"/>
            <a:ext cx="3313067" cy="207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ldur's Gate Enhanced Edition/Baldur's Gate II Enhanced Edition Bundle - Nintendo Switch - Front_Zoom. 1 of 4 . Swipe left for nex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322" y="1775534"/>
            <a:ext cx="1600483" cy="25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baldur's ga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16" y="4397941"/>
            <a:ext cx="3377576" cy="210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Cutover to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edieval c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2" y="443050"/>
            <a:ext cx="1940730" cy="21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73" y="105278"/>
            <a:ext cx="8911687" cy="128089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8408" y="1047563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18408" y="1970841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Town’s underground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18408" y="2894119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Crypts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18408" y="3817397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Crypts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18408" y="4740675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18408" y="5663953"/>
            <a:ext cx="6720396" cy="923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4097" y="2334827"/>
            <a:ext cx="179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Goblins, Orcs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293" y="3171092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Skeletons, Zombies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9293" y="4045258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Skeletons, Zombies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9292" y="5017648"/>
            <a:ext cx="23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Goblins, Orcs, Spiders, and Rats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9291" y="5802426"/>
            <a:ext cx="23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Goblins, Orcs, Spiders, and Rats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87380" y="2247814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Orc Boss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87380" y="4018625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Skeleton King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987380" y="5940925"/>
            <a:ext cx="17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Necromantic Wizard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1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</a:t>
            </a:r>
            <a:r>
              <a:rPr lang="en-US" dirty="0" smtClean="0"/>
              <a:t>Trello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Art</a:t>
            </a:r>
            <a:r>
              <a:rPr lang="en-US" dirty="0" smtClean="0"/>
              <a:t>:  </a:t>
            </a:r>
          </a:p>
          <a:p>
            <a:pPr lvl="1"/>
            <a:r>
              <a:rPr lang="en-US" dirty="0" smtClean="0"/>
              <a:t>Character Art:  Skeletons, Zombies, Big Bosses</a:t>
            </a:r>
            <a:endParaRPr lang="en-US" dirty="0" smtClean="0"/>
          </a:p>
          <a:p>
            <a:pPr lvl="1"/>
            <a:r>
              <a:rPr lang="en-US" dirty="0" smtClean="0"/>
              <a:t>Environmental Art:  </a:t>
            </a:r>
            <a:r>
              <a:rPr lang="en-US" dirty="0" smtClean="0"/>
              <a:t>Sewers, Crypts, and Cave art</a:t>
            </a:r>
            <a:endParaRPr lang="en-US" dirty="0" smtClean="0"/>
          </a:p>
          <a:p>
            <a:pPr lvl="1"/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Sounds: </a:t>
            </a:r>
            <a:endParaRPr lang="en-US" sz="2800" dirty="0" smtClean="0"/>
          </a:p>
          <a:p>
            <a:pPr lvl="1"/>
            <a:r>
              <a:rPr lang="en-US" dirty="0" smtClean="0"/>
              <a:t>Creepy Dungeon Sounds</a:t>
            </a:r>
          </a:p>
          <a:p>
            <a:pPr lvl="1"/>
            <a:r>
              <a:rPr lang="en-US" dirty="0" smtClean="0"/>
              <a:t>Creative 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800" dirty="0"/>
              <a:t>Code:  </a:t>
            </a:r>
          </a:p>
          <a:p>
            <a:pPr lvl="1"/>
            <a:r>
              <a:rPr lang="en-US" dirty="0" smtClean="0"/>
              <a:t>Tiled!</a:t>
            </a:r>
            <a:endParaRPr lang="en-US" dirty="0" smtClean="0"/>
          </a:p>
          <a:p>
            <a:pPr lvl="1"/>
            <a:r>
              <a:rPr lang="en-US" dirty="0" smtClean="0"/>
              <a:t>Artificial Intelligence.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0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Who would like to take on this adventure with 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075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1595</TotalTime>
  <Words>176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Anonymous Pro</vt:lpstr>
      <vt:lpstr>Arial</vt:lpstr>
      <vt:lpstr>Century Gothic</vt:lpstr>
      <vt:lpstr>Lato</vt:lpstr>
      <vt:lpstr>Wingdings 3</vt:lpstr>
      <vt:lpstr>Wisp</vt:lpstr>
      <vt:lpstr>Descend Below the Crypts</vt:lpstr>
      <vt:lpstr>Prior Club Experience</vt:lpstr>
      <vt:lpstr>Related Games</vt:lpstr>
      <vt:lpstr>Demo</vt:lpstr>
      <vt:lpstr>Vision</vt:lpstr>
      <vt:lpstr>Schedule</vt:lpstr>
      <vt:lpstr>Roles</vt:lpstr>
      <vt:lpstr>Roles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29</cp:revision>
  <dcterms:created xsi:type="dcterms:W3CDTF">2019-01-24T16:37:07Z</dcterms:created>
  <dcterms:modified xsi:type="dcterms:W3CDTF">2019-10-19T21:15:50Z</dcterms:modified>
</cp:coreProperties>
</file>