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 McKeown" userId="31f1b572cc8f689e" providerId="LiveId" clId="{50A4FFAF-4209-4E42-8319-614AA5E776B6}"/>
    <pc:docChg chg="custSel modSld">
      <pc:chgData name="Vince McKeown" userId="31f1b572cc8f689e" providerId="LiveId" clId="{50A4FFAF-4209-4E42-8319-614AA5E776B6}" dt="2020-09-20T11:49:45.129" v="415" actId="20577"/>
      <pc:docMkLst>
        <pc:docMk/>
      </pc:docMkLst>
      <pc:sldChg chg="mod">
        <pc:chgData name="Vince McKeown" userId="31f1b572cc8f689e" providerId="LiveId" clId="{50A4FFAF-4209-4E42-8319-614AA5E776B6}" dt="2020-09-20T11:30:23.733" v="0" actId="27918"/>
        <pc:sldMkLst>
          <pc:docMk/>
          <pc:sldMk cId="3694731474" sldId="256"/>
        </pc:sldMkLst>
      </pc:sldChg>
      <pc:sldChg chg="modSp mod">
        <pc:chgData name="Vince McKeown" userId="31f1b572cc8f689e" providerId="LiveId" clId="{50A4FFAF-4209-4E42-8319-614AA5E776B6}" dt="2020-09-20T11:34:56.971" v="268" actId="20577"/>
        <pc:sldMkLst>
          <pc:docMk/>
          <pc:sldMk cId="1794181989" sldId="257"/>
        </pc:sldMkLst>
        <pc:spChg chg="mod">
          <ac:chgData name="Vince McKeown" userId="31f1b572cc8f689e" providerId="LiveId" clId="{50A4FFAF-4209-4E42-8319-614AA5E776B6}" dt="2020-09-20T11:34:56.971" v="268" actId="20577"/>
          <ac:spMkLst>
            <pc:docMk/>
            <pc:sldMk cId="1794181989" sldId="257"/>
            <ac:spMk id="3" creationId="{00000000-0000-0000-0000-000000000000}"/>
          </ac:spMkLst>
        </pc:spChg>
      </pc:sldChg>
      <pc:sldChg chg="modSp mod">
        <pc:chgData name="Vince McKeown" userId="31f1b572cc8f689e" providerId="LiveId" clId="{50A4FFAF-4209-4E42-8319-614AA5E776B6}" dt="2020-09-20T11:49:45.129" v="415" actId="20577"/>
        <pc:sldMkLst>
          <pc:docMk/>
          <pc:sldMk cId="3928016198" sldId="258"/>
        </pc:sldMkLst>
        <pc:spChg chg="mod">
          <ac:chgData name="Vince McKeown" userId="31f1b572cc8f689e" providerId="LiveId" clId="{50A4FFAF-4209-4E42-8319-614AA5E776B6}" dt="2020-09-20T11:49:45.129" v="415" actId="20577"/>
          <ac:spMkLst>
            <pc:docMk/>
            <pc:sldMk cId="3928016198" sldId="258"/>
            <ac:spMk id="3" creationId="{4540B4D0-D677-4D8A-9506-AF3FB6AFF54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42607274888221"/>
          <c:y val="0.15398466982998221"/>
          <c:w val="0.75122710099589429"/>
          <c:h val="0.625236644819966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25</c:v>
                </c:pt>
                <c:pt idx="1">
                  <c:v>60</c:v>
                </c:pt>
                <c:pt idx="2">
                  <c:v>75</c:v>
                </c:pt>
                <c:pt idx="3">
                  <c:v>94</c:v>
                </c:pt>
                <c:pt idx="6">
                  <c:v>167</c:v>
                </c:pt>
                <c:pt idx="7">
                  <c:v>187</c:v>
                </c:pt>
                <c:pt idx="8">
                  <c:v>208</c:v>
                </c:pt>
                <c:pt idx="9">
                  <c:v>222</c:v>
                </c:pt>
                <c:pt idx="10">
                  <c:v>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47-4D58-B674-24428AFAED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Contributors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</c:v>
                </c:pt>
                <c:pt idx="1">
                  <c:v>11</c:v>
                </c:pt>
                <c:pt idx="2">
                  <c:v>13</c:v>
                </c:pt>
                <c:pt idx="3">
                  <c:v>15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47-4D58-B674-24428AFAED9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7969104"/>
        <c:axId val="277969888"/>
      </c:lineChart>
      <c:catAx>
        <c:axId val="277969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969888"/>
        <c:crosses val="autoZero"/>
        <c:auto val="1"/>
        <c:lblAlgn val="ctr"/>
        <c:lblOffset val="100"/>
        <c:noMultiLvlLbl val="0"/>
      </c:catAx>
      <c:valAx>
        <c:axId val="2779698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796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Springfield Property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11:  </a:t>
            </a:r>
            <a:r>
              <a:rPr lang="en-US" dirty="0">
                <a:solidFill>
                  <a:srgbClr val="FF0000"/>
                </a:solidFill>
              </a:rPr>
              <a:t>9/20/2020</a:t>
            </a:r>
            <a:endParaRPr lang="en-US" dirty="0"/>
          </a:p>
          <a:p>
            <a:r>
              <a:rPr lang="en-US" dirty="0"/>
              <a:t>9/14/2020 through 9/20/2020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438558142"/>
              </p:ext>
            </p:extLst>
          </p:nvPr>
        </p:nvGraphicFramePr>
        <p:xfrm>
          <a:off x="6562725" y="4468031"/>
          <a:ext cx="2954932" cy="240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73A01E-8A91-4351-98CB-82E9B6204982}"/>
              </a:ext>
            </a:extLst>
          </p:cNvPr>
          <p:cNvSpPr txBox="1"/>
          <p:nvPr/>
        </p:nvSpPr>
        <p:spPr>
          <a:xfrm>
            <a:off x="2408013" y="5464344"/>
            <a:ext cx="1491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WEEK</a:t>
            </a:r>
          </a:p>
        </p:txBody>
      </p:sp>
    </p:spTree>
    <p:extLst>
      <p:ext uri="{BB962C8B-B14F-4D97-AF65-F5344CB8AC3E}">
        <p14:creationId xmlns:p14="http://schemas.microsoft.com/office/powerpoint/2010/main" val="36947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Springfield  property manager</a:t>
            </a:r>
            <a:br>
              <a:rPr lang="en-US" dirty="0"/>
            </a:br>
            <a:r>
              <a:rPr lang="en-US" b="1" dirty="0"/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US" b="1" dirty="0" err="1"/>
              <a:t>Chikoness</a:t>
            </a:r>
            <a:endParaRPr lang="en-US" b="1" dirty="0"/>
          </a:p>
          <a:p>
            <a:pPr lvl="1"/>
            <a:r>
              <a:rPr lang="en-US" dirty="0"/>
              <a:t>Added Diner Sprite</a:t>
            </a:r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 err="1"/>
              <a:t>McFunkyPants</a:t>
            </a:r>
            <a:endParaRPr lang="en-US" b="1" dirty="0"/>
          </a:p>
          <a:p>
            <a:pPr lvl="1"/>
            <a:r>
              <a:rPr lang="en-US" dirty="0"/>
              <a:t>Added debugging to resolve tile selection</a:t>
            </a:r>
          </a:p>
          <a:p>
            <a:pPr lvl="1"/>
            <a:r>
              <a:rPr lang="en-US" dirty="0"/>
              <a:t>Bug fix on date checks</a:t>
            </a:r>
          </a:p>
          <a:p>
            <a:pPr lvl="1"/>
            <a:r>
              <a:rPr lang="en-US" dirty="0"/>
              <a:t>Added Park Tile with Snow variant</a:t>
            </a:r>
          </a:p>
          <a:p>
            <a:pPr lvl="1"/>
            <a:r>
              <a:rPr lang="en-US" dirty="0"/>
              <a:t>Added Birds and Butterflies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/>
              <a:t>Vince McKeown</a:t>
            </a:r>
          </a:p>
          <a:p>
            <a:pPr lvl="1"/>
            <a:r>
              <a:rPr lang="en-US" dirty="0"/>
              <a:t>Added Landlord Events</a:t>
            </a:r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/>
              <a:t>Gabriel Cornish</a:t>
            </a:r>
          </a:p>
          <a:p>
            <a:pPr lvl="1"/>
            <a:r>
              <a:rPr lang="en-US" dirty="0"/>
              <a:t>Added vehicle variations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Springfield  property manager</a:t>
            </a:r>
            <a:br>
              <a:rPr lang="en-US" dirty="0"/>
            </a:br>
            <a:r>
              <a:rPr lang="en-US" dirty="0"/>
              <a:t>Updates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0B4D0-D677-4D8A-9506-AF3FB6AFF54C}"/>
              </a:ext>
            </a:extLst>
          </p:cNvPr>
          <p:cNvSpPr txBox="1"/>
          <p:nvPr/>
        </p:nvSpPr>
        <p:spPr>
          <a:xfrm>
            <a:off x="1203158" y="2093976"/>
            <a:ext cx="9769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Vaan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Central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shopping mall</a:t>
            </a:r>
          </a:p>
          <a:p>
            <a:endParaRPr lang="en-US" dirty="0"/>
          </a:p>
          <a:p>
            <a:r>
              <a:rPr lang="en-US" b="1" dirty="0"/>
              <a:t>H </a:t>
            </a:r>
            <a:r>
              <a:rPr lang="en-US" b="1" dirty="0" err="1"/>
              <a:t>Trayford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traffic</a:t>
            </a:r>
          </a:p>
          <a:p>
            <a:endParaRPr lang="en-US" dirty="0"/>
          </a:p>
          <a:p>
            <a:r>
              <a:rPr lang="en-US" b="1" dirty="0" err="1"/>
              <a:t>Bariskoklu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can click multiple properties </a:t>
            </a:r>
          </a:p>
        </p:txBody>
      </p:sp>
    </p:spTree>
    <p:extLst>
      <p:ext uri="{BB962C8B-B14F-4D97-AF65-F5344CB8AC3E}">
        <p14:creationId xmlns:p14="http://schemas.microsoft.com/office/powerpoint/2010/main" val="3928016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285</TotalTime>
  <Words>76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Rockwell</vt:lpstr>
      <vt:lpstr>Rockwell Condensed</vt:lpstr>
      <vt:lpstr>Wingdings</vt:lpstr>
      <vt:lpstr>Wood Type</vt:lpstr>
      <vt:lpstr>Springfield Property manager</vt:lpstr>
      <vt:lpstr>Springfield  property manager Updates</vt:lpstr>
      <vt:lpstr>Springfield  property manager Updates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Springfield Property manager</dc:title>
  <dc:creator>Vince McKeown</dc:creator>
  <cp:lastModifiedBy>Vince McKeown</cp:lastModifiedBy>
  <cp:revision>22</cp:revision>
  <dcterms:created xsi:type="dcterms:W3CDTF">2020-07-12T17:46:28Z</dcterms:created>
  <dcterms:modified xsi:type="dcterms:W3CDTF">2020-09-20T11:49:47Z</dcterms:modified>
</cp:coreProperties>
</file>